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26" r:id="rId5"/>
  </p:sldMasterIdLst>
  <p:notesMasterIdLst>
    <p:notesMasterId r:id="rId9"/>
  </p:notesMasterIdLst>
  <p:handoutMasterIdLst>
    <p:handoutMasterId r:id="rId10"/>
  </p:handoutMasterIdLst>
  <p:sldIdLst>
    <p:sldId id="261" r:id="rId6"/>
    <p:sldId id="263" r:id="rId7"/>
    <p:sldId id="262" r:id="rId8"/>
  </p:sldIdLst>
  <p:sldSz cx="7559675" cy="10691813"/>
  <p:notesSz cx="6858000" cy="9144000"/>
  <p:embeddedFontLst>
    <p:embeddedFont>
      <p:font typeface="Gotham Black" charset="0"/>
      <p:bold r:id="rId11"/>
    </p:embeddedFont>
    <p:embeddedFont>
      <p:font typeface="Gotham Bold" charset="0"/>
      <p:regular r:id="rId12"/>
      <p:italic r:id="rId13"/>
    </p:embeddedFont>
    <p:embeddedFont>
      <p:font typeface="Gotham Book" charset="0"/>
      <p:regular r:id="rId14"/>
      <p:italic r:id="rId15"/>
    </p:embeddedFont>
    <p:embeddedFont>
      <p:font typeface="Gotham Medium" charset="0"/>
      <p:regular r:id="rId16"/>
      <p:italic r:id="rId17"/>
    </p:embeddedFont>
  </p:embeddedFontLst>
  <p:custDataLst>
    <p:tags r:id="rId18"/>
  </p:custDataLst>
  <p:defaultText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723" userDrawn="1">
          <p15:clr>
            <a:srgbClr val="A4A3A4"/>
          </p15:clr>
        </p15:guide>
        <p15:guide id="2" orient="horz" pos="333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77B72C-4C17-7547-4068-B800D6793D8C}" name="Senem Goctu/CAN" initials="SG" userId="S::senem.goctu@ca.cushwake.com::606ad09e-902b-45e0-a509-4656f842ab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ies Christian Gimpaya/PHL" initials="ACG" lastIdx="0" clrIdx="0">
    <p:extLst>
      <p:ext uri="{19B8F6BF-5375-455C-9EA6-DF929625EA0E}">
        <p15:presenceInfo xmlns:p15="http://schemas.microsoft.com/office/powerpoint/2012/main" userId="S-1-5-21-1089953229-1140109755-2729056665-623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0F2F5"/>
    <a:srgbClr val="80C9D6"/>
    <a:srgbClr val="F05751"/>
    <a:srgbClr val="888E00"/>
    <a:srgbClr val="E3E3E3"/>
    <a:srgbClr val="02BAEC"/>
    <a:srgbClr val="696B6B"/>
    <a:srgbClr val="00A1E0"/>
    <a:srgbClr val="01AAF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ED268E-F247-4F9E-9E57-C60EAAB98619}" v="6" dt="2026-02-20T09:00:01.7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186" y="66"/>
      </p:cViewPr>
      <p:guideLst>
        <p:guide pos="2723"/>
        <p:guide orient="horz" pos="333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3.fntdata"/><Relationship Id="rId18" Type="http://schemas.openxmlformats.org/officeDocument/2006/relationships/tags" Target="tags/tag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1.fntdata"/><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handoutMaster" Target="handoutMasters/handoutMaster1.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ie Webb/IRL" userId="23a0f904-803f-4e65-906a-5f6213346ec9" providerId="ADAL" clId="{6C454235-6FFD-40D3-A6F8-41607B3DCC2B}"/>
    <pc:docChg chg="custSel addSld modSld">
      <pc:chgData name="Millie Webb/IRL" userId="23a0f904-803f-4e65-906a-5f6213346ec9" providerId="ADAL" clId="{6C454235-6FFD-40D3-A6F8-41607B3DCC2B}" dt="2026-02-20T15:36:57.304" v="871" actId="20577"/>
      <pc:docMkLst>
        <pc:docMk/>
      </pc:docMkLst>
      <pc:sldChg chg="addSp modSp mod">
        <pc:chgData name="Millie Webb/IRL" userId="23a0f904-803f-4e65-906a-5f6213346ec9" providerId="ADAL" clId="{6C454235-6FFD-40D3-A6F8-41607B3DCC2B}" dt="2026-02-20T15:36:57.304" v="871" actId="20577"/>
        <pc:sldMkLst>
          <pc:docMk/>
          <pc:sldMk cId="2893494912" sldId="261"/>
        </pc:sldMkLst>
        <pc:spChg chg="mod">
          <ac:chgData name="Millie Webb/IRL" userId="23a0f904-803f-4e65-906a-5f6213346ec9" providerId="ADAL" clId="{6C454235-6FFD-40D3-A6F8-41607B3DCC2B}" dt="2026-02-20T08:46:21.933" v="3" actId="20577"/>
          <ac:spMkLst>
            <pc:docMk/>
            <pc:sldMk cId="2893494912" sldId="261"/>
            <ac:spMk id="4" creationId="{5804A756-03D1-A643-095E-B923D58F4742}"/>
          </ac:spMkLst>
        </pc:spChg>
        <pc:spChg chg="mod">
          <ac:chgData name="Millie Webb/IRL" userId="23a0f904-803f-4e65-906a-5f6213346ec9" providerId="ADAL" clId="{6C454235-6FFD-40D3-A6F8-41607B3DCC2B}" dt="2026-02-20T15:36:57.304" v="871" actId="20577"/>
          <ac:spMkLst>
            <pc:docMk/>
            <pc:sldMk cId="2893494912" sldId="261"/>
            <ac:spMk id="5" creationId="{3379633B-992F-7BAA-BE1F-EE375E976E41}"/>
          </ac:spMkLst>
        </pc:spChg>
        <pc:spChg chg="mod">
          <ac:chgData name="Millie Webb/IRL" userId="23a0f904-803f-4e65-906a-5f6213346ec9" providerId="ADAL" clId="{6C454235-6FFD-40D3-A6F8-41607B3DCC2B}" dt="2026-02-20T08:54:02.876" v="173" actId="1076"/>
          <ac:spMkLst>
            <pc:docMk/>
            <pc:sldMk cId="2893494912" sldId="261"/>
            <ac:spMk id="6" creationId="{B5F01AA9-9A4B-3959-8351-2D62EA7B5BEC}"/>
          </ac:spMkLst>
        </pc:spChg>
        <pc:spChg chg="mod">
          <ac:chgData name="Millie Webb/IRL" userId="23a0f904-803f-4e65-906a-5f6213346ec9" providerId="ADAL" clId="{6C454235-6FFD-40D3-A6F8-41607B3DCC2B}" dt="2026-02-20T08:52:19.820" v="163" actId="20577"/>
          <ac:spMkLst>
            <pc:docMk/>
            <pc:sldMk cId="2893494912" sldId="261"/>
            <ac:spMk id="8" creationId="{F0A9B9A1-00A0-7E40-F13C-3B3FDA51B5AC}"/>
          </ac:spMkLst>
        </pc:spChg>
        <pc:spChg chg="mod">
          <ac:chgData name="Millie Webb/IRL" userId="23a0f904-803f-4e65-906a-5f6213346ec9" providerId="ADAL" clId="{6C454235-6FFD-40D3-A6F8-41607B3DCC2B}" dt="2026-02-20T08:54:05.046" v="174" actId="1076"/>
          <ac:spMkLst>
            <pc:docMk/>
            <pc:sldMk cId="2893494912" sldId="261"/>
            <ac:spMk id="74" creationId="{9CF61AFB-3DDB-D3E1-EEB7-886E83DD8C25}"/>
          </ac:spMkLst>
        </pc:spChg>
        <pc:spChg chg="mod">
          <ac:chgData name="Millie Webb/IRL" userId="23a0f904-803f-4e65-906a-5f6213346ec9" providerId="ADAL" clId="{6C454235-6FFD-40D3-A6F8-41607B3DCC2B}" dt="2026-02-20T08:54:07.613" v="175" actId="1076"/>
          <ac:spMkLst>
            <pc:docMk/>
            <pc:sldMk cId="2893494912" sldId="261"/>
            <ac:spMk id="96" creationId="{47DCD9FC-A480-396E-5207-FF575B5ADE0C}"/>
          </ac:spMkLst>
        </pc:spChg>
        <pc:picChg chg="add mod">
          <ac:chgData name="Millie Webb/IRL" userId="23a0f904-803f-4e65-906a-5f6213346ec9" providerId="ADAL" clId="{6C454235-6FFD-40D3-A6F8-41607B3DCC2B}" dt="2026-02-20T08:53:55.798" v="171" actId="14100"/>
          <ac:picMkLst>
            <pc:docMk/>
            <pc:sldMk cId="2893494912" sldId="261"/>
            <ac:picMk id="10" creationId="{8C313C40-A099-4154-42DB-2C6A0245377E}"/>
          </ac:picMkLst>
        </pc:picChg>
        <pc:picChg chg="add mod">
          <ac:chgData name="Millie Webb/IRL" userId="23a0f904-803f-4e65-906a-5f6213346ec9" providerId="ADAL" clId="{6C454235-6FFD-40D3-A6F8-41607B3DCC2B}" dt="2026-02-20T08:56:33.093" v="195" actId="14100"/>
          <ac:picMkLst>
            <pc:docMk/>
            <pc:sldMk cId="2893494912" sldId="261"/>
            <ac:picMk id="13" creationId="{C8A45F0D-2C1C-F6F7-0188-CE835A659E4F}"/>
          </ac:picMkLst>
        </pc:picChg>
      </pc:sldChg>
      <pc:sldChg chg="addSp delSp modSp mod">
        <pc:chgData name="Millie Webb/IRL" userId="23a0f904-803f-4e65-906a-5f6213346ec9" providerId="ADAL" clId="{6C454235-6FFD-40D3-A6F8-41607B3DCC2B}" dt="2026-02-20T09:09:30.984" v="845"/>
        <pc:sldMkLst>
          <pc:docMk/>
          <pc:sldMk cId="3506169607" sldId="262"/>
        </pc:sldMkLst>
        <pc:spChg chg="mod">
          <ac:chgData name="Millie Webb/IRL" userId="23a0f904-803f-4e65-906a-5f6213346ec9" providerId="ADAL" clId="{6C454235-6FFD-40D3-A6F8-41607B3DCC2B}" dt="2026-02-20T09:08:42.467" v="837" actId="1076"/>
          <ac:spMkLst>
            <pc:docMk/>
            <pc:sldMk cId="3506169607" sldId="262"/>
            <ac:spMk id="2" creationId="{4C61D72F-2A86-EBBB-83D7-9C7D718EA777}"/>
          </ac:spMkLst>
        </pc:spChg>
        <pc:spChg chg="mod">
          <ac:chgData name="Millie Webb/IRL" userId="23a0f904-803f-4e65-906a-5f6213346ec9" providerId="ADAL" clId="{6C454235-6FFD-40D3-A6F8-41607B3DCC2B}" dt="2026-02-20T09:08:59.054" v="842" actId="20577"/>
          <ac:spMkLst>
            <pc:docMk/>
            <pc:sldMk cId="3506169607" sldId="262"/>
            <ac:spMk id="3" creationId="{16183025-CF04-BE67-B9FD-8B016016B991}"/>
          </ac:spMkLst>
        </pc:spChg>
        <pc:spChg chg="mod">
          <ac:chgData name="Millie Webb/IRL" userId="23a0f904-803f-4e65-906a-5f6213346ec9" providerId="ADAL" clId="{6C454235-6FFD-40D3-A6F8-41607B3DCC2B}" dt="2026-02-20T09:08:20.475" v="825" actId="20577"/>
          <ac:spMkLst>
            <pc:docMk/>
            <pc:sldMk cId="3506169607" sldId="262"/>
            <ac:spMk id="4" creationId="{10E0AB1F-8479-BADE-81A9-49E159E3D769}"/>
          </ac:spMkLst>
        </pc:spChg>
        <pc:spChg chg="del mod">
          <ac:chgData name="Millie Webb/IRL" userId="23a0f904-803f-4e65-906a-5f6213346ec9" providerId="ADAL" clId="{6C454235-6FFD-40D3-A6F8-41607B3DCC2B}" dt="2026-02-20T08:57:02.325" v="201"/>
          <ac:spMkLst>
            <pc:docMk/>
            <pc:sldMk cId="3506169607" sldId="262"/>
            <ac:spMk id="6" creationId="{4B046339-109C-FEBE-374E-FBFD58E3571B}"/>
          </ac:spMkLst>
        </pc:spChg>
        <pc:spChg chg="mod">
          <ac:chgData name="Millie Webb/IRL" userId="23a0f904-803f-4e65-906a-5f6213346ec9" providerId="ADAL" clId="{6C454235-6FFD-40D3-A6F8-41607B3DCC2B}" dt="2026-02-20T09:09:30.984" v="845"/>
          <ac:spMkLst>
            <pc:docMk/>
            <pc:sldMk cId="3506169607" sldId="262"/>
            <ac:spMk id="8" creationId="{DC9BB663-8945-D4EA-B101-A517984397CC}"/>
          </ac:spMkLst>
        </pc:spChg>
        <pc:spChg chg="mod">
          <ac:chgData name="Millie Webb/IRL" userId="23a0f904-803f-4e65-906a-5f6213346ec9" providerId="ADAL" clId="{6C454235-6FFD-40D3-A6F8-41607B3DCC2B}" dt="2026-02-20T09:09:07.722" v="843" actId="1076"/>
          <ac:spMkLst>
            <pc:docMk/>
            <pc:sldMk cId="3506169607" sldId="262"/>
            <ac:spMk id="11" creationId="{F2DCF9EC-DE19-933A-FD41-22C95DDF923F}"/>
          </ac:spMkLst>
        </pc:spChg>
        <pc:spChg chg="mod">
          <ac:chgData name="Millie Webb/IRL" userId="23a0f904-803f-4e65-906a-5f6213346ec9" providerId="ADAL" clId="{6C454235-6FFD-40D3-A6F8-41607B3DCC2B}" dt="2026-02-20T09:08:01.015" v="818" actId="14100"/>
          <ac:spMkLst>
            <pc:docMk/>
            <pc:sldMk cId="3506169607" sldId="262"/>
            <ac:spMk id="12" creationId="{DF5A6A43-E14F-3998-77EE-650951B2415E}"/>
          </ac:spMkLst>
        </pc:spChg>
        <pc:spChg chg="mod">
          <ac:chgData name="Millie Webb/IRL" userId="23a0f904-803f-4e65-906a-5f6213346ec9" providerId="ADAL" clId="{6C454235-6FFD-40D3-A6F8-41607B3DCC2B}" dt="2026-02-20T09:09:11.172" v="844" actId="1076"/>
          <ac:spMkLst>
            <pc:docMk/>
            <pc:sldMk cId="3506169607" sldId="262"/>
            <ac:spMk id="14" creationId="{6E41D27F-24AD-252C-F559-E78BA5DA3556}"/>
          </ac:spMkLst>
        </pc:spChg>
        <pc:spChg chg="add mod">
          <ac:chgData name="Millie Webb/IRL" userId="23a0f904-803f-4e65-906a-5f6213346ec9" providerId="ADAL" clId="{6C454235-6FFD-40D3-A6F8-41607B3DCC2B}" dt="2026-02-20T09:07:24.990" v="811" actId="20577"/>
          <ac:spMkLst>
            <pc:docMk/>
            <pc:sldMk cId="3506169607" sldId="262"/>
            <ac:spMk id="15" creationId="{284FF70D-D40F-71BF-A2EB-7F8A1E61D69D}"/>
          </ac:spMkLst>
        </pc:spChg>
        <pc:picChg chg="add del mod">
          <ac:chgData name="Millie Webb/IRL" userId="23a0f904-803f-4e65-906a-5f6213346ec9" providerId="ADAL" clId="{6C454235-6FFD-40D3-A6F8-41607B3DCC2B}" dt="2026-02-20T08:58:57.118" v="211" actId="21"/>
          <ac:picMkLst>
            <pc:docMk/>
            <pc:sldMk cId="3506169607" sldId="262"/>
            <ac:picMk id="7" creationId="{D547AD0B-0469-D7F0-263B-57690B102A4E}"/>
          </ac:picMkLst>
        </pc:picChg>
        <pc:picChg chg="add del mod ord">
          <ac:chgData name="Millie Webb/IRL" userId="23a0f904-803f-4e65-906a-5f6213346ec9" providerId="ADAL" clId="{6C454235-6FFD-40D3-A6F8-41607B3DCC2B}" dt="2026-02-20T09:06:41.047" v="799" actId="21"/>
          <ac:picMkLst>
            <pc:docMk/>
            <pc:sldMk cId="3506169607" sldId="262"/>
            <ac:picMk id="13" creationId="{A90E384E-5D03-9D20-2EE2-C6D3D9CDEED1}"/>
          </ac:picMkLst>
        </pc:picChg>
        <pc:picChg chg="add mod">
          <ac:chgData name="Millie Webb/IRL" userId="23a0f904-803f-4e65-906a-5f6213346ec9" providerId="ADAL" clId="{6C454235-6FFD-40D3-A6F8-41607B3DCC2B}" dt="2026-02-20T09:07:09.757" v="807" actId="1076"/>
          <ac:picMkLst>
            <pc:docMk/>
            <pc:sldMk cId="3506169607" sldId="262"/>
            <ac:picMk id="17" creationId="{002FA80D-ABD8-A9C7-07B4-600C5D74A165}"/>
          </ac:picMkLst>
        </pc:picChg>
      </pc:sldChg>
      <pc:sldChg chg="addSp delSp modSp new mod">
        <pc:chgData name="Millie Webb/IRL" userId="23a0f904-803f-4e65-906a-5f6213346ec9" providerId="ADAL" clId="{6C454235-6FFD-40D3-A6F8-41607B3DCC2B}" dt="2026-02-20T08:56:44.972" v="198" actId="20577"/>
        <pc:sldMkLst>
          <pc:docMk/>
          <pc:sldMk cId="1303798918" sldId="263"/>
        </pc:sldMkLst>
        <pc:spChg chg="del">
          <ac:chgData name="Millie Webb/IRL" userId="23a0f904-803f-4e65-906a-5f6213346ec9" providerId="ADAL" clId="{6C454235-6FFD-40D3-A6F8-41607B3DCC2B}" dt="2026-02-20T08:55:49.396" v="186" actId="21"/>
          <ac:spMkLst>
            <pc:docMk/>
            <pc:sldMk cId="1303798918" sldId="263"/>
            <ac:spMk id="2" creationId="{A0B1185E-9EF3-6103-8630-C3EF2E5698B1}"/>
          </ac:spMkLst>
        </pc:spChg>
        <pc:spChg chg="del">
          <ac:chgData name="Millie Webb/IRL" userId="23a0f904-803f-4e65-906a-5f6213346ec9" providerId="ADAL" clId="{6C454235-6FFD-40D3-A6F8-41607B3DCC2B}" dt="2026-02-20T08:55:52.914" v="187" actId="21"/>
          <ac:spMkLst>
            <pc:docMk/>
            <pc:sldMk cId="1303798918" sldId="263"/>
            <ac:spMk id="3" creationId="{00128994-A41A-4DDF-0027-38ABBF0FAAB7}"/>
          </ac:spMkLst>
        </pc:spChg>
        <pc:spChg chg="del">
          <ac:chgData name="Millie Webb/IRL" userId="23a0f904-803f-4e65-906a-5f6213346ec9" providerId="ADAL" clId="{6C454235-6FFD-40D3-A6F8-41607B3DCC2B}" dt="2026-02-20T08:55:56.141" v="188" actId="21"/>
          <ac:spMkLst>
            <pc:docMk/>
            <pc:sldMk cId="1303798918" sldId="263"/>
            <ac:spMk id="4" creationId="{D9FAA999-39DF-3089-2D21-B349FE7CCA03}"/>
          </ac:spMkLst>
        </pc:spChg>
        <pc:spChg chg="del">
          <ac:chgData name="Millie Webb/IRL" userId="23a0f904-803f-4e65-906a-5f6213346ec9" providerId="ADAL" clId="{6C454235-6FFD-40D3-A6F8-41607B3DCC2B}" dt="2026-02-20T08:55:58.815" v="189" actId="21"/>
          <ac:spMkLst>
            <pc:docMk/>
            <pc:sldMk cId="1303798918" sldId="263"/>
            <ac:spMk id="5" creationId="{204E34B8-F165-A35C-D0D5-BFFA326C2771}"/>
          </ac:spMkLst>
        </pc:spChg>
        <pc:spChg chg="mod">
          <ac:chgData name="Millie Webb/IRL" userId="23a0f904-803f-4e65-906a-5f6213346ec9" providerId="ADAL" clId="{6C454235-6FFD-40D3-A6F8-41607B3DCC2B}" dt="2026-02-20T08:56:44.972" v="198" actId="20577"/>
          <ac:spMkLst>
            <pc:docMk/>
            <pc:sldMk cId="1303798918" sldId="263"/>
            <ac:spMk id="6" creationId="{91FB949E-80F6-F564-E5DC-B2A6EA7AFBD2}"/>
          </ac:spMkLst>
        </pc:spChg>
        <pc:spChg chg="del">
          <ac:chgData name="Millie Webb/IRL" userId="23a0f904-803f-4e65-906a-5f6213346ec9" providerId="ADAL" clId="{6C454235-6FFD-40D3-A6F8-41607B3DCC2B}" dt="2026-02-20T08:55:40.063" v="183" actId="21"/>
          <ac:spMkLst>
            <pc:docMk/>
            <pc:sldMk cId="1303798918" sldId="263"/>
            <ac:spMk id="7" creationId="{486BCFEF-3B76-422C-687E-632B7AEABD71}"/>
          </ac:spMkLst>
        </pc:spChg>
        <pc:spChg chg="del">
          <ac:chgData name="Millie Webb/IRL" userId="23a0f904-803f-4e65-906a-5f6213346ec9" providerId="ADAL" clId="{6C454235-6FFD-40D3-A6F8-41607B3DCC2B}" dt="2026-02-20T08:55:41.717" v="184" actId="21"/>
          <ac:spMkLst>
            <pc:docMk/>
            <pc:sldMk cId="1303798918" sldId="263"/>
            <ac:spMk id="8" creationId="{55FD20A2-35B1-0920-A1B2-464B01AE215C}"/>
          </ac:spMkLst>
        </pc:spChg>
        <pc:spChg chg="del">
          <ac:chgData name="Millie Webb/IRL" userId="23a0f904-803f-4e65-906a-5f6213346ec9" providerId="ADAL" clId="{6C454235-6FFD-40D3-A6F8-41607B3DCC2B}" dt="2026-02-20T08:55:43.618" v="185" actId="21"/>
          <ac:spMkLst>
            <pc:docMk/>
            <pc:sldMk cId="1303798918" sldId="263"/>
            <ac:spMk id="9" creationId="{5D227D6D-CF46-F35B-2042-2D6000146CF6}"/>
          </ac:spMkLst>
        </pc:spChg>
        <pc:spChg chg="del">
          <ac:chgData name="Millie Webb/IRL" userId="23a0f904-803f-4e65-906a-5f6213346ec9" providerId="ADAL" clId="{6C454235-6FFD-40D3-A6F8-41607B3DCC2B}" dt="2026-02-20T08:56:09.830" v="192" actId="21"/>
          <ac:spMkLst>
            <pc:docMk/>
            <pc:sldMk cId="1303798918" sldId="263"/>
            <ac:spMk id="10" creationId="{2E1B4D89-53BB-CE68-51AF-AB0B9B075899}"/>
          </ac:spMkLst>
        </pc:spChg>
        <pc:spChg chg="del">
          <ac:chgData name="Millie Webb/IRL" userId="23a0f904-803f-4e65-906a-5f6213346ec9" providerId="ADAL" clId="{6C454235-6FFD-40D3-A6F8-41607B3DCC2B}" dt="2026-02-20T08:56:05.880" v="191" actId="21"/>
          <ac:spMkLst>
            <pc:docMk/>
            <pc:sldMk cId="1303798918" sldId="263"/>
            <ac:spMk id="11" creationId="{3BB19F78-0DB4-D0E9-EC7D-A937AE6A4611}"/>
          </ac:spMkLst>
        </pc:spChg>
        <pc:spChg chg="del">
          <ac:chgData name="Millie Webb/IRL" userId="23a0f904-803f-4e65-906a-5f6213346ec9" providerId="ADAL" clId="{6C454235-6FFD-40D3-A6F8-41607B3DCC2B}" dt="2026-02-20T08:56:02.630" v="190" actId="21"/>
          <ac:spMkLst>
            <pc:docMk/>
            <pc:sldMk cId="1303798918" sldId="263"/>
            <ac:spMk id="12" creationId="{B6B9436E-48BC-7F0D-F0AB-81E406ACD62B}"/>
          </ac:spMkLst>
        </pc:spChg>
        <pc:picChg chg="add mod">
          <ac:chgData name="Millie Webb/IRL" userId="23a0f904-803f-4e65-906a-5f6213346ec9" providerId="ADAL" clId="{6C454235-6FFD-40D3-A6F8-41607B3DCC2B}" dt="2026-02-20T08:56:21.731" v="194" actId="14100"/>
          <ac:picMkLst>
            <pc:docMk/>
            <pc:sldMk cId="1303798918" sldId="263"/>
            <ac:picMk id="14" creationId="{AD8CB40E-2BDA-577E-CA53-E0A42AA40CA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latin typeface="Gotham Book" pitchFamily="50"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D8EBDC-24E9-4152-99B1-F95809B6FBA6}" type="datetimeFigureOut">
              <a:rPr lang="en-NZ" smtClean="0">
                <a:latin typeface="Gotham Book" pitchFamily="50" charset="0"/>
              </a:rPr>
              <a:t>20/02/2026</a:t>
            </a:fld>
            <a:endParaRPr lang="en-NZ">
              <a:latin typeface="Gotham Book" pitchFamily="50"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latin typeface="Gotham Book" pitchFamily="50"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302971-D5E7-43BC-BAFD-4D26660AF17C}" type="slidenum">
              <a:rPr lang="en-NZ" smtClean="0">
                <a:latin typeface="Gotham Book" pitchFamily="50" charset="0"/>
              </a:rPr>
              <a:t>‹#›</a:t>
            </a:fld>
            <a:endParaRPr lang="en-NZ">
              <a:latin typeface="Gotham Book" pitchFamily="50" charset="0"/>
            </a:endParaRPr>
          </a:p>
        </p:txBody>
      </p:sp>
    </p:spTree>
    <p:extLst>
      <p:ext uri="{BB962C8B-B14F-4D97-AF65-F5344CB8AC3E}">
        <p14:creationId xmlns:p14="http://schemas.microsoft.com/office/powerpoint/2010/main" val="102028623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otham Book" pitchFamily="50" charset="0"/>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otham Book" pitchFamily="50" charset="0"/>
              </a:defRPr>
            </a:lvl1pPr>
          </a:lstStyle>
          <a:p>
            <a:fld id="{D36F24F6-1556-47AD-907E-11C4C804A6C2}" type="datetimeFigureOut">
              <a:rPr lang="en-GB" smtClean="0"/>
              <a:pPr/>
              <a:t>20/02/2026</a:t>
            </a:fld>
            <a:endParaRPr lang="en-GB"/>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otham Book" pitchFamily="50" charset="0"/>
              </a:defRPr>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otham Book" pitchFamily="50" charset="0"/>
              </a:defRPr>
            </a:lvl1pPr>
          </a:lstStyle>
          <a:p>
            <a:fld id="{8731FDDB-74AF-466F-B92E-1346EC410FDE}" type="slidenum">
              <a:rPr lang="en-GB" smtClean="0"/>
              <a:pPr/>
              <a:t>‹#›</a:t>
            </a:fld>
            <a:endParaRPr lang="en-GB"/>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notesStyle>
    <a:lvl1pPr marL="0" algn="l" defTabSz="872722" rtl="0" eaLnBrk="1" latinLnBrk="0" hangingPunct="1">
      <a:defRPr sz="1100" kern="1200">
        <a:solidFill>
          <a:schemeClr val="tx1"/>
        </a:solidFill>
        <a:latin typeface="Gotham Book" pitchFamily="50" charset="0"/>
        <a:ea typeface="+mn-ea"/>
        <a:cs typeface="+mn-cs"/>
      </a:defRPr>
    </a:lvl1pPr>
    <a:lvl2pPr marL="436361" algn="l" defTabSz="872722" rtl="0" eaLnBrk="1" latinLnBrk="0" hangingPunct="1">
      <a:defRPr sz="1100" kern="1200">
        <a:solidFill>
          <a:schemeClr val="tx1"/>
        </a:solidFill>
        <a:latin typeface="Gotham Book" pitchFamily="50" charset="0"/>
        <a:ea typeface="+mn-ea"/>
        <a:cs typeface="+mn-cs"/>
      </a:defRPr>
    </a:lvl2pPr>
    <a:lvl3pPr marL="872722" algn="l" defTabSz="872722" rtl="0" eaLnBrk="1" latinLnBrk="0" hangingPunct="1">
      <a:defRPr sz="1100" kern="1200">
        <a:solidFill>
          <a:schemeClr val="tx1"/>
        </a:solidFill>
        <a:latin typeface="Gotham Book" pitchFamily="50" charset="0"/>
        <a:ea typeface="+mn-ea"/>
        <a:cs typeface="+mn-cs"/>
      </a:defRPr>
    </a:lvl3pPr>
    <a:lvl4pPr marL="1309083" algn="l" defTabSz="872722" rtl="0" eaLnBrk="1" latinLnBrk="0" hangingPunct="1">
      <a:defRPr sz="1100" kern="1200">
        <a:solidFill>
          <a:schemeClr val="tx1"/>
        </a:solidFill>
        <a:latin typeface="Gotham Book" pitchFamily="50" charset="0"/>
        <a:ea typeface="+mn-ea"/>
        <a:cs typeface="+mn-cs"/>
      </a:defRPr>
    </a:lvl4pPr>
    <a:lvl5pPr marL="1745445" algn="l" defTabSz="872722" rtl="0" eaLnBrk="1" latinLnBrk="0" hangingPunct="1">
      <a:defRPr sz="1100" kern="1200">
        <a:solidFill>
          <a:schemeClr val="tx1"/>
        </a:solidFill>
        <a:latin typeface="Gotham Book" pitchFamily="50" charset="0"/>
        <a:ea typeface="+mn-ea"/>
        <a:cs typeface="+mn-cs"/>
      </a:defRPr>
    </a:lvl5pPr>
    <a:lvl6pPr marL="2181806" algn="l" defTabSz="872722" rtl="0" eaLnBrk="1" latinLnBrk="0" hangingPunct="1">
      <a:defRPr sz="1100" kern="1200">
        <a:solidFill>
          <a:schemeClr val="tx1"/>
        </a:solidFill>
        <a:latin typeface="+mn-lt"/>
        <a:ea typeface="+mn-ea"/>
        <a:cs typeface="+mn-cs"/>
      </a:defRPr>
    </a:lvl6pPr>
    <a:lvl7pPr marL="2618167" algn="l" defTabSz="872722" rtl="0" eaLnBrk="1" latinLnBrk="0" hangingPunct="1">
      <a:defRPr sz="1100" kern="1200">
        <a:solidFill>
          <a:schemeClr val="tx1"/>
        </a:solidFill>
        <a:latin typeface="+mn-lt"/>
        <a:ea typeface="+mn-ea"/>
        <a:cs typeface="+mn-cs"/>
      </a:defRPr>
    </a:lvl7pPr>
    <a:lvl8pPr marL="3054529" algn="l" defTabSz="872722" rtl="0" eaLnBrk="1" latinLnBrk="0" hangingPunct="1">
      <a:defRPr sz="1100" kern="1200">
        <a:solidFill>
          <a:schemeClr val="tx1"/>
        </a:solidFill>
        <a:latin typeface="+mn-lt"/>
        <a:ea typeface="+mn-ea"/>
        <a:cs typeface="+mn-cs"/>
      </a:defRPr>
    </a:lvl8pPr>
    <a:lvl9pPr marL="3490890" algn="l" defTabSz="872722"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0" name="Picture Placeholder 10">
            <a:extLst>
              <a:ext uri="{FF2B5EF4-FFF2-40B4-BE49-F238E27FC236}">
                <a16:creationId xmlns:a16="http://schemas.microsoft.com/office/drawing/2014/main" id="{9A1AF0B2-5D4E-D490-0101-ED3551EBC6E8}"/>
              </a:ext>
            </a:extLst>
          </p:cNvPr>
          <p:cNvSpPr>
            <a:spLocks noGrp="1"/>
          </p:cNvSpPr>
          <p:nvPr>
            <p:ph type="pic" sz="quarter" idx="13"/>
          </p:nvPr>
        </p:nvSpPr>
        <p:spPr>
          <a:xfrm>
            <a:off x="388637" y="1105046"/>
            <a:ext cx="6782400" cy="3985113"/>
          </a:xfrm>
          <a:prstGeom prst="rect">
            <a:avLst/>
          </a:prstGeom>
        </p:spPr>
        <p:txBody>
          <a:bodyPr/>
          <a:lstStyle>
            <a:lvl1pPr>
              <a:defRPr>
                <a:solidFill>
                  <a:schemeClr val="tx1"/>
                </a:solidFill>
              </a:defRPr>
            </a:lvl1pPr>
          </a:lstStyle>
          <a:p>
            <a:endParaRPr lang="en-US"/>
          </a:p>
        </p:txBody>
      </p:sp>
      <p:sp>
        <p:nvSpPr>
          <p:cNvPr id="22" name="Text Placeholder 14">
            <a:extLst>
              <a:ext uri="{FF2B5EF4-FFF2-40B4-BE49-F238E27FC236}">
                <a16:creationId xmlns:a16="http://schemas.microsoft.com/office/drawing/2014/main" id="{44EAF355-C097-02A5-A2F8-B92E9E9C3F79}"/>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cxnSp>
        <p:nvCxnSpPr>
          <p:cNvPr id="24" name="Straight Connector 23">
            <a:extLst>
              <a:ext uri="{FF2B5EF4-FFF2-40B4-BE49-F238E27FC236}">
                <a16:creationId xmlns:a16="http://schemas.microsoft.com/office/drawing/2014/main" id="{7AB9F9A0-48E4-4AEC-2CEC-51E55978409E}"/>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32" name="Title 1">
            <a:extLst>
              <a:ext uri="{FF2B5EF4-FFF2-40B4-BE49-F238E27FC236}">
                <a16:creationId xmlns:a16="http://schemas.microsoft.com/office/drawing/2014/main" id="{B90317AE-DED8-ADAC-2747-0DB87F1A92FE}"/>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sp>
        <p:nvSpPr>
          <p:cNvPr id="33" name="Text Placeholder 4">
            <a:extLst>
              <a:ext uri="{FF2B5EF4-FFF2-40B4-BE49-F238E27FC236}">
                <a16:creationId xmlns:a16="http://schemas.microsoft.com/office/drawing/2014/main" id="{0BCB2F1C-CA20-D578-BE0C-50AC0F1785FF}"/>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pic>
        <p:nvPicPr>
          <p:cNvPr id="38" name="Graphic 37">
            <a:extLst>
              <a:ext uri="{FF2B5EF4-FFF2-40B4-BE49-F238E27FC236}">
                <a16:creationId xmlns:a16="http://schemas.microsoft.com/office/drawing/2014/main" id="{DEA24449-4514-FE9E-B4BA-AC5FCF3D32B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Tree>
    <p:extLst>
      <p:ext uri="{BB962C8B-B14F-4D97-AF65-F5344CB8AC3E}">
        <p14:creationId xmlns:p14="http://schemas.microsoft.com/office/powerpoint/2010/main" val="366646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2" name="Picture Placeholder 10">
            <a:extLst>
              <a:ext uri="{FF2B5EF4-FFF2-40B4-BE49-F238E27FC236}">
                <a16:creationId xmlns:a16="http://schemas.microsoft.com/office/drawing/2014/main" id="{AB4D1A06-CF23-542F-4EF8-3E9D56DD094A}"/>
              </a:ext>
            </a:extLst>
          </p:cNvPr>
          <p:cNvSpPr>
            <a:spLocks noGrp="1"/>
          </p:cNvSpPr>
          <p:nvPr>
            <p:ph type="pic" sz="quarter" idx="13"/>
          </p:nvPr>
        </p:nvSpPr>
        <p:spPr>
          <a:xfrm>
            <a:off x="388637" y="1105046"/>
            <a:ext cx="3769845" cy="3985113"/>
          </a:xfrm>
          <a:prstGeom prst="rect">
            <a:avLst/>
          </a:prstGeom>
        </p:spPr>
        <p:txBody>
          <a:bodyPr/>
          <a:lstStyle>
            <a:lvl1pPr>
              <a:defRPr>
                <a:solidFill>
                  <a:schemeClr val="accent6"/>
                </a:solidFill>
              </a:defRPr>
            </a:lvl1pPr>
          </a:lstStyle>
          <a:p>
            <a:endParaRPr lang="en-US"/>
          </a:p>
        </p:txBody>
      </p:sp>
      <p:sp>
        <p:nvSpPr>
          <p:cNvPr id="3" name="Picture Placeholder 10">
            <a:extLst>
              <a:ext uri="{FF2B5EF4-FFF2-40B4-BE49-F238E27FC236}">
                <a16:creationId xmlns:a16="http://schemas.microsoft.com/office/drawing/2014/main" id="{F17CA98F-3446-EF36-D071-AD339AA33074}"/>
              </a:ext>
            </a:extLst>
          </p:cNvPr>
          <p:cNvSpPr>
            <a:spLocks noGrp="1"/>
          </p:cNvSpPr>
          <p:nvPr>
            <p:ph type="pic" sz="quarter" idx="21"/>
          </p:nvPr>
        </p:nvSpPr>
        <p:spPr>
          <a:xfrm>
            <a:off x="4279020" y="1105046"/>
            <a:ext cx="2891710" cy="1941013"/>
          </a:xfrm>
          <a:prstGeom prst="rect">
            <a:avLst/>
          </a:prstGeom>
        </p:spPr>
        <p:txBody>
          <a:bodyPr/>
          <a:lstStyle>
            <a:lvl1pPr>
              <a:defRPr>
                <a:solidFill>
                  <a:schemeClr val="accent6"/>
                </a:solidFill>
              </a:defRPr>
            </a:lvl1pPr>
          </a:lstStyle>
          <a:p>
            <a:endParaRPr lang="en-US"/>
          </a:p>
        </p:txBody>
      </p:sp>
      <p:sp>
        <p:nvSpPr>
          <p:cNvPr id="4" name="Picture Placeholder 10">
            <a:extLst>
              <a:ext uri="{FF2B5EF4-FFF2-40B4-BE49-F238E27FC236}">
                <a16:creationId xmlns:a16="http://schemas.microsoft.com/office/drawing/2014/main" id="{1E863C62-ABDE-C5DF-3207-059E4DAB5593}"/>
              </a:ext>
            </a:extLst>
          </p:cNvPr>
          <p:cNvSpPr>
            <a:spLocks noGrp="1"/>
          </p:cNvSpPr>
          <p:nvPr>
            <p:ph type="pic" sz="quarter" idx="22"/>
          </p:nvPr>
        </p:nvSpPr>
        <p:spPr>
          <a:xfrm>
            <a:off x="4279020" y="3149146"/>
            <a:ext cx="2891710" cy="1941013"/>
          </a:xfrm>
          <a:prstGeom prst="rect">
            <a:avLst/>
          </a:prstGeom>
        </p:spPr>
        <p:txBody>
          <a:bodyPr/>
          <a:lstStyle>
            <a:lvl1pPr>
              <a:defRPr>
                <a:solidFill>
                  <a:schemeClr val="accent6"/>
                </a:solidFill>
              </a:defRPr>
            </a:lvl1pPr>
          </a:lstStyle>
          <a:p>
            <a:endParaRPr lang="en-US"/>
          </a:p>
        </p:txBody>
      </p:sp>
      <p:sp>
        <p:nvSpPr>
          <p:cNvPr id="6" name="Text Placeholder 14">
            <a:extLst>
              <a:ext uri="{FF2B5EF4-FFF2-40B4-BE49-F238E27FC236}">
                <a16:creationId xmlns:a16="http://schemas.microsoft.com/office/drawing/2014/main" id="{D119D79B-BC06-1961-7B36-90170EF0170B}"/>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lgn="ctr">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7" name="Title 1">
            <a:extLst>
              <a:ext uri="{FF2B5EF4-FFF2-40B4-BE49-F238E27FC236}">
                <a16:creationId xmlns:a16="http://schemas.microsoft.com/office/drawing/2014/main" id="{8717270D-C6AD-90F2-6DB0-8EE8BA3CD518}"/>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pic>
        <p:nvPicPr>
          <p:cNvPr id="8" name="Graphic 7">
            <a:extLst>
              <a:ext uri="{FF2B5EF4-FFF2-40B4-BE49-F238E27FC236}">
                <a16:creationId xmlns:a16="http://schemas.microsoft.com/office/drawing/2014/main" id="{B5064531-3B86-A19E-3683-725B356329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
        <p:nvSpPr>
          <p:cNvPr id="9" name="Text Placeholder 4">
            <a:extLst>
              <a:ext uri="{FF2B5EF4-FFF2-40B4-BE49-F238E27FC236}">
                <a16:creationId xmlns:a16="http://schemas.microsoft.com/office/drawing/2014/main" id="{B54F7244-4C74-73FF-F3A6-9A26B4E37BAE}"/>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cxnSp>
        <p:nvCxnSpPr>
          <p:cNvPr id="5" name="Straight Connector 4">
            <a:extLst>
              <a:ext uri="{FF2B5EF4-FFF2-40B4-BE49-F238E27FC236}">
                <a16:creationId xmlns:a16="http://schemas.microsoft.com/office/drawing/2014/main" id="{7B7934F3-41EB-E4DE-0733-9A2A98DEE264}"/>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76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5" name="Picture Placeholder 10">
            <a:extLst>
              <a:ext uri="{FF2B5EF4-FFF2-40B4-BE49-F238E27FC236}">
                <a16:creationId xmlns:a16="http://schemas.microsoft.com/office/drawing/2014/main" id="{F33B5B3E-9F36-F1FB-A172-358DE6EC9C75}"/>
              </a:ext>
            </a:extLst>
          </p:cNvPr>
          <p:cNvSpPr>
            <a:spLocks noGrp="1"/>
          </p:cNvSpPr>
          <p:nvPr>
            <p:ph type="pic" sz="quarter" idx="13"/>
          </p:nvPr>
        </p:nvSpPr>
        <p:spPr>
          <a:xfrm>
            <a:off x="388638" y="1105046"/>
            <a:ext cx="5084462" cy="3985113"/>
          </a:xfrm>
          <a:prstGeom prst="rect">
            <a:avLst/>
          </a:prstGeom>
        </p:spPr>
        <p:txBody>
          <a:bodyPr/>
          <a:lstStyle>
            <a:lvl1pPr>
              <a:defRPr>
                <a:solidFill>
                  <a:schemeClr val="accent6"/>
                </a:solidFill>
              </a:defRPr>
            </a:lvl1pPr>
          </a:lstStyle>
          <a:p>
            <a:endParaRPr lang="en-US"/>
          </a:p>
        </p:txBody>
      </p:sp>
      <p:sp>
        <p:nvSpPr>
          <p:cNvPr id="6" name="Picture Placeholder 10">
            <a:extLst>
              <a:ext uri="{FF2B5EF4-FFF2-40B4-BE49-F238E27FC236}">
                <a16:creationId xmlns:a16="http://schemas.microsoft.com/office/drawing/2014/main" id="{59BA4F06-FAC3-5EC8-9F97-961C897BC565}"/>
              </a:ext>
            </a:extLst>
          </p:cNvPr>
          <p:cNvSpPr>
            <a:spLocks noGrp="1"/>
          </p:cNvSpPr>
          <p:nvPr>
            <p:ph type="pic" sz="quarter" idx="21"/>
          </p:nvPr>
        </p:nvSpPr>
        <p:spPr>
          <a:xfrm>
            <a:off x="5566202" y="1105046"/>
            <a:ext cx="1604528" cy="1265405"/>
          </a:xfrm>
          <a:prstGeom prst="rect">
            <a:avLst/>
          </a:prstGeom>
        </p:spPr>
        <p:txBody>
          <a:bodyPr/>
          <a:lstStyle>
            <a:lvl1pPr>
              <a:defRPr>
                <a:solidFill>
                  <a:schemeClr val="accent6"/>
                </a:solidFill>
              </a:defRPr>
            </a:lvl1pPr>
          </a:lstStyle>
          <a:p>
            <a:endParaRPr lang="en-US"/>
          </a:p>
        </p:txBody>
      </p:sp>
      <p:sp>
        <p:nvSpPr>
          <p:cNvPr id="7" name="Picture Placeholder 10">
            <a:extLst>
              <a:ext uri="{FF2B5EF4-FFF2-40B4-BE49-F238E27FC236}">
                <a16:creationId xmlns:a16="http://schemas.microsoft.com/office/drawing/2014/main" id="{4D9E0617-C19E-44FE-93AB-BF3E9A4EBD0A}"/>
              </a:ext>
            </a:extLst>
          </p:cNvPr>
          <p:cNvSpPr>
            <a:spLocks noGrp="1"/>
          </p:cNvSpPr>
          <p:nvPr>
            <p:ph type="pic" sz="quarter" idx="22"/>
          </p:nvPr>
        </p:nvSpPr>
        <p:spPr>
          <a:xfrm>
            <a:off x="5566202" y="2464900"/>
            <a:ext cx="1604528" cy="1265405"/>
          </a:xfrm>
          <a:prstGeom prst="rect">
            <a:avLst/>
          </a:prstGeom>
        </p:spPr>
        <p:txBody>
          <a:bodyPr/>
          <a:lstStyle>
            <a:lvl1pPr>
              <a:defRPr>
                <a:solidFill>
                  <a:schemeClr val="accent6"/>
                </a:solidFill>
              </a:defRPr>
            </a:lvl1pPr>
          </a:lstStyle>
          <a:p>
            <a:endParaRPr lang="en-US"/>
          </a:p>
        </p:txBody>
      </p:sp>
      <p:sp>
        <p:nvSpPr>
          <p:cNvPr id="8" name="Picture Placeholder 10">
            <a:extLst>
              <a:ext uri="{FF2B5EF4-FFF2-40B4-BE49-F238E27FC236}">
                <a16:creationId xmlns:a16="http://schemas.microsoft.com/office/drawing/2014/main" id="{4CABD88C-39CA-90BB-5B13-AEF7B8FAF6E5}"/>
              </a:ext>
            </a:extLst>
          </p:cNvPr>
          <p:cNvSpPr>
            <a:spLocks noGrp="1"/>
          </p:cNvSpPr>
          <p:nvPr>
            <p:ph type="pic" sz="quarter" idx="23"/>
          </p:nvPr>
        </p:nvSpPr>
        <p:spPr>
          <a:xfrm>
            <a:off x="5566202" y="3824754"/>
            <a:ext cx="1604528" cy="1265405"/>
          </a:xfrm>
          <a:prstGeom prst="rect">
            <a:avLst/>
          </a:prstGeom>
        </p:spPr>
        <p:txBody>
          <a:bodyPr/>
          <a:lstStyle>
            <a:lvl1pPr>
              <a:defRPr>
                <a:solidFill>
                  <a:schemeClr val="accent6"/>
                </a:solidFill>
              </a:defRPr>
            </a:lvl1pPr>
          </a:lstStyle>
          <a:p>
            <a:endParaRPr lang="en-US"/>
          </a:p>
        </p:txBody>
      </p:sp>
      <p:sp>
        <p:nvSpPr>
          <p:cNvPr id="9" name="Text Placeholder 14">
            <a:extLst>
              <a:ext uri="{FF2B5EF4-FFF2-40B4-BE49-F238E27FC236}">
                <a16:creationId xmlns:a16="http://schemas.microsoft.com/office/drawing/2014/main" id="{D9FF58CB-97FD-533F-B37A-BD58DBF66930}"/>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lgn="ctr">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10" name="Title 1">
            <a:extLst>
              <a:ext uri="{FF2B5EF4-FFF2-40B4-BE49-F238E27FC236}">
                <a16:creationId xmlns:a16="http://schemas.microsoft.com/office/drawing/2014/main" id="{68F3EA01-73F5-D4DE-D888-FD18142E9224}"/>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pic>
        <p:nvPicPr>
          <p:cNvPr id="11" name="Graphic 10">
            <a:extLst>
              <a:ext uri="{FF2B5EF4-FFF2-40B4-BE49-F238E27FC236}">
                <a16:creationId xmlns:a16="http://schemas.microsoft.com/office/drawing/2014/main" id="{D3F1B58A-61F3-0AA2-3C87-5E533D6E14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
        <p:nvSpPr>
          <p:cNvPr id="12" name="Text Placeholder 4">
            <a:extLst>
              <a:ext uri="{FF2B5EF4-FFF2-40B4-BE49-F238E27FC236}">
                <a16:creationId xmlns:a16="http://schemas.microsoft.com/office/drawing/2014/main" id="{552A3633-A046-F8F5-A4E4-346295E34F7B}"/>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cxnSp>
        <p:nvCxnSpPr>
          <p:cNvPr id="2" name="Straight Connector 1">
            <a:extLst>
              <a:ext uri="{FF2B5EF4-FFF2-40B4-BE49-F238E27FC236}">
                <a16:creationId xmlns:a16="http://schemas.microsoft.com/office/drawing/2014/main" id="{103A9927-3CD3-98AD-BB94-287CF57D744E}"/>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523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umn, 3-Image Layout">
    <p:spTree>
      <p:nvGrpSpPr>
        <p:cNvPr id="1" name=""/>
        <p:cNvGrpSpPr/>
        <p:nvPr/>
      </p:nvGrpSpPr>
      <p:grpSpPr>
        <a:xfrm>
          <a:off x="0" y="0"/>
          <a:ext cx="0" cy="0"/>
          <a:chOff x="0" y="0"/>
          <a:chExt cx="0" cy="0"/>
        </a:xfrm>
      </p:grpSpPr>
      <p:sp>
        <p:nvSpPr>
          <p:cNvPr id="2" name="Picture Placeholder 37">
            <a:extLst>
              <a:ext uri="{FF2B5EF4-FFF2-40B4-BE49-F238E27FC236}">
                <a16:creationId xmlns:a16="http://schemas.microsoft.com/office/drawing/2014/main" id="{C50374A1-7C39-79A5-E0F0-5847C41D5BE8}"/>
              </a:ext>
            </a:extLst>
          </p:cNvPr>
          <p:cNvSpPr>
            <a:spLocks noGrp="1"/>
          </p:cNvSpPr>
          <p:nvPr>
            <p:ph type="pic" sz="quarter" idx="29"/>
          </p:nvPr>
        </p:nvSpPr>
        <p:spPr>
          <a:xfrm>
            <a:off x="-1" y="0"/>
            <a:ext cx="7559675" cy="2557957"/>
          </a:xfrm>
          <a:prstGeom prst="rect">
            <a:avLst/>
          </a:prstGeom>
          <a:solidFill>
            <a:srgbClr val="D4D5D6"/>
          </a:solidFill>
          <a:ln>
            <a:noFill/>
          </a:ln>
        </p:spPr>
        <p:txBody>
          <a:bodyPr/>
          <a:lstStyle>
            <a:lvl1pPr>
              <a:defRPr>
                <a:solidFill>
                  <a:schemeClr val="accent6"/>
                </a:solidFill>
              </a:defRPr>
            </a:lvl1pPr>
          </a:lstStyle>
          <a:p>
            <a:endParaRPr lang="en-US"/>
          </a:p>
        </p:txBody>
      </p:sp>
      <p:sp>
        <p:nvSpPr>
          <p:cNvPr id="4" name="Rectangle 3">
            <a:extLst>
              <a:ext uri="{FF2B5EF4-FFF2-40B4-BE49-F238E27FC236}">
                <a16:creationId xmlns:a16="http://schemas.microsoft.com/office/drawing/2014/main" id="{F8F611E4-47D3-628C-6557-EC68792BE0BF}"/>
              </a:ext>
            </a:extLst>
          </p:cNvPr>
          <p:cNvSpPr/>
          <p:nvPr userDrawn="1"/>
        </p:nvSpPr>
        <p:spPr>
          <a:xfrm>
            <a:off x="1" y="8681987"/>
            <a:ext cx="7559674" cy="20098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EAF9E500-2982-2576-9494-E7E947F299F4}"/>
              </a:ext>
            </a:extLst>
          </p:cNvPr>
          <p:cNvSpPr>
            <a:spLocks noGrp="1"/>
          </p:cNvSpPr>
          <p:nvPr>
            <p:ph type="body" sz="quarter" idx="21" hasCustomPrompt="1"/>
          </p:nvPr>
        </p:nvSpPr>
        <p:spPr>
          <a:xfrm>
            <a:off x="362355" y="8925255"/>
            <a:ext cx="4353294" cy="141962"/>
          </a:xfrm>
          <a:prstGeom prst="rect">
            <a:avLst/>
          </a:prstGeom>
        </p:spPr>
        <p:txBody>
          <a:bodyPr lIns="0" tIns="0" rIns="0" bIns="0">
            <a:noAutofit/>
          </a:bodyPr>
          <a:lstStyle>
            <a:lvl1pPr>
              <a:defRPr sz="900" b="0" i="0">
                <a:solidFill>
                  <a:srgbClr val="40AEC2"/>
                </a:solidFill>
                <a:latin typeface="Gotham Black" panose="02000604030000020004" pitchFamily="2"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FOR SALE BY EOI CLOSING THURSDAY 1 JUNE AT 12PM (AEST)</a:t>
            </a:r>
            <a:endParaRPr lang="en-US"/>
          </a:p>
        </p:txBody>
      </p:sp>
      <p:sp>
        <p:nvSpPr>
          <p:cNvPr id="10" name="TextBox 9">
            <a:extLst>
              <a:ext uri="{FF2B5EF4-FFF2-40B4-BE49-F238E27FC236}">
                <a16:creationId xmlns:a16="http://schemas.microsoft.com/office/drawing/2014/main" id="{0F645001-8C42-111F-CC05-D5B0E2DEF065}"/>
              </a:ext>
            </a:extLst>
          </p:cNvPr>
          <p:cNvSpPr txBox="1"/>
          <p:nvPr userDrawn="1"/>
        </p:nvSpPr>
        <p:spPr>
          <a:xfrm>
            <a:off x="6017408" y="9738768"/>
            <a:ext cx="1812370" cy="123111"/>
          </a:xfrm>
          <a:prstGeom prst="rect">
            <a:avLst/>
          </a:prstGeom>
          <a:noFill/>
        </p:spPr>
        <p:txBody>
          <a:bodyPr wrap="square" lIns="0" tIns="0" rIns="0" bIns="0" rtlCol="0">
            <a:noAutofit/>
          </a:bodyPr>
          <a:lstStyle/>
          <a:p>
            <a:pPr marL="0" algn="l" defTabSz="872722" rtl="0" eaLnBrk="1" latinLnBrk="0" hangingPunct="1"/>
            <a:r>
              <a:rPr lang="en-AU" sz="800" b="0" i="0" kern="1200">
                <a:solidFill>
                  <a:schemeClr val="bg1"/>
                </a:solidFill>
                <a:effectLst/>
                <a:latin typeface="Gotham Medium" pitchFamily="50" charset="0"/>
                <a:ea typeface="+mn-ea"/>
                <a:cs typeface="+mn-cs"/>
              </a:rPr>
              <a:t>cushmanwakefield.com</a:t>
            </a:r>
          </a:p>
        </p:txBody>
      </p:sp>
      <p:sp>
        <p:nvSpPr>
          <p:cNvPr id="11" name="Picture Placeholder 15">
            <a:extLst>
              <a:ext uri="{FF2B5EF4-FFF2-40B4-BE49-F238E27FC236}">
                <a16:creationId xmlns:a16="http://schemas.microsoft.com/office/drawing/2014/main" id="{D1222157-F4F3-A71A-EADD-2D933B4D5AF7}"/>
              </a:ext>
            </a:extLst>
          </p:cNvPr>
          <p:cNvSpPr>
            <a:spLocks noGrp="1"/>
          </p:cNvSpPr>
          <p:nvPr>
            <p:ph type="pic" sz="quarter" idx="22"/>
          </p:nvPr>
        </p:nvSpPr>
        <p:spPr>
          <a:xfrm>
            <a:off x="4433888" y="2973999"/>
            <a:ext cx="2767012" cy="1672887"/>
          </a:xfrm>
          <a:prstGeom prst="rect">
            <a:avLst/>
          </a:prstGeom>
        </p:spPr>
        <p:txBody>
          <a:bodyPr/>
          <a:lstStyle>
            <a:lvl1pPr>
              <a:defRPr>
                <a:solidFill>
                  <a:schemeClr val="accent6"/>
                </a:solidFill>
              </a:defRPr>
            </a:lvl1pPr>
          </a:lstStyle>
          <a:p>
            <a:endParaRPr lang="en-US"/>
          </a:p>
        </p:txBody>
      </p:sp>
      <p:sp>
        <p:nvSpPr>
          <p:cNvPr id="12" name="Picture Placeholder 15">
            <a:extLst>
              <a:ext uri="{FF2B5EF4-FFF2-40B4-BE49-F238E27FC236}">
                <a16:creationId xmlns:a16="http://schemas.microsoft.com/office/drawing/2014/main" id="{3AEBD535-47A0-EDDD-B084-1A1925A464A6}"/>
              </a:ext>
            </a:extLst>
          </p:cNvPr>
          <p:cNvSpPr>
            <a:spLocks noGrp="1"/>
          </p:cNvSpPr>
          <p:nvPr>
            <p:ph type="pic" sz="quarter" idx="23"/>
          </p:nvPr>
        </p:nvSpPr>
        <p:spPr>
          <a:xfrm>
            <a:off x="4433888" y="4780519"/>
            <a:ext cx="2767012" cy="1672887"/>
          </a:xfrm>
          <a:prstGeom prst="rect">
            <a:avLst/>
          </a:prstGeom>
        </p:spPr>
        <p:txBody>
          <a:bodyPr/>
          <a:lstStyle>
            <a:lvl1pPr>
              <a:defRPr>
                <a:solidFill>
                  <a:schemeClr val="accent6"/>
                </a:solidFill>
              </a:defRPr>
            </a:lvl1pPr>
          </a:lstStyle>
          <a:p>
            <a:endParaRPr lang="en-US"/>
          </a:p>
        </p:txBody>
      </p:sp>
      <p:sp>
        <p:nvSpPr>
          <p:cNvPr id="13" name="Picture Placeholder 15">
            <a:extLst>
              <a:ext uri="{FF2B5EF4-FFF2-40B4-BE49-F238E27FC236}">
                <a16:creationId xmlns:a16="http://schemas.microsoft.com/office/drawing/2014/main" id="{2D7BF1EE-E07B-A7BF-9BAB-C5D0E32DDCEC}"/>
              </a:ext>
            </a:extLst>
          </p:cNvPr>
          <p:cNvSpPr>
            <a:spLocks noGrp="1"/>
          </p:cNvSpPr>
          <p:nvPr>
            <p:ph type="pic" sz="quarter" idx="24"/>
          </p:nvPr>
        </p:nvSpPr>
        <p:spPr>
          <a:xfrm>
            <a:off x="4433888" y="6587038"/>
            <a:ext cx="2767012" cy="1672887"/>
          </a:xfrm>
          <a:prstGeom prst="rect">
            <a:avLst/>
          </a:prstGeom>
        </p:spPr>
        <p:txBody>
          <a:bodyPr/>
          <a:lstStyle>
            <a:lvl1pPr>
              <a:defRPr>
                <a:solidFill>
                  <a:schemeClr val="accent6"/>
                </a:solidFill>
              </a:defRPr>
            </a:lvl1pPr>
          </a:lstStyle>
          <a:p>
            <a:endParaRPr lang="en-US"/>
          </a:p>
        </p:txBody>
      </p:sp>
      <p:sp>
        <p:nvSpPr>
          <p:cNvPr id="14" name="Text Placeholder 12">
            <a:extLst>
              <a:ext uri="{FF2B5EF4-FFF2-40B4-BE49-F238E27FC236}">
                <a16:creationId xmlns:a16="http://schemas.microsoft.com/office/drawing/2014/main" id="{89FF66D9-A9F3-B42A-294B-7B698F21DAF3}"/>
              </a:ext>
            </a:extLst>
          </p:cNvPr>
          <p:cNvSpPr>
            <a:spLocks noGrp="1"/>
          </p:cNvSpPr>
          <p:nvPr>
            <p:ph type="body" sz="quarter" idx="25" hasCustomPrompt="1"/>
          </p:nvPr>
        </p:nvSpPr>
        <p:spPr>
          <a:xfrm>
            <a:off x="388934" y="1486758"/>
            <a:ext cx="4147439" cy="406971"/>
          </a:xfrm>
          <a:prstGeom prst="rect">
            <a:avLst/>
          </a:prstGeom>
        </p:spPr>
        <p:txBody>
          <a:bodyPr wrap="square" lIns="0" tIns="0" rIns="0" bIns="0">
            <a:noAutofit/>
          </a:bodyPr>
          <a:lstStyle>
            <a:lvl1pPr marL="0" indent="0">
              <a:spcBef>
                <a:spcPts val="0"/>
              </a:spcBef>
              <a:buNone/>
              <a:defRPr sz="2580" b="0" i="0">
                <a:solidFill>
                  <a:schemeClr val="bg1"/>
                </a:solidFill>
                <a:latin typeface="Gotham Black" panose="02000604030000020004" pitchFamily="2" charset="0"/>
              </a:defRPr>
            </a:lvl1pPr>
          </a:lstStyle>
          <a:p>
            <a:pPr lvl="0"/>
            <a:r>
              <a:rPr lang="en-GB"/>
              <a:t>123 ADDRESS STREET</a:t>
            </a:r>
            <a:endParaRPr lang="en-US"/>
          </a:p>
        </p:txBody>
      </p:sp>
      <p:sp>
        <p:nvSpPr>
          <p:cNvPr id="15" name="Text Placeholder 12">
            <a:extLst>
              <a:ext uri="{FF2B5EF4-FFF2-40B4-BE49-F238E27FC236}">
                <a16:creationId xmlns:a16="http://schemas.microsoft.com/office/drawing/2014/main" id="{8E556210-CDF9-95C4-B53E-290F5E7C842E}"/>
              </a:ext>
            </a:extLst>
          </p:cNvPr>
          <p:cNvSpPr>
            <a:spLocks noGrp="1"/>
          </p:cNvSpPr>
          <p:nvPr>
            <p:ph type="body" sz="quarter" idx="26" hasCustomPrompt="1"/>
          </p:nvPr>
        </p:nvSpPr>
        <p:spPr>
          <a:xfrm>
            <a:off x="383737" y="1844100"/>
            <a:ext cx="4147439" cy="406971"/>
          </a:xfrm>
          <a:prstGeom prst="rect">
            <a:avLst/>
          </a:prstGeom>
        </p:spPr>
        <p:txBody>
          <a:bodyPr wrap="square" lIns="0" tIns="0" rIns="0" bIns="0">
            <a:noAutofit/>
          </a:bodyPr>
          <a:lstStyle>
            <a:lvl1pPr marL="0" indent="0">
              <a:spcBef>
                <a:spcPts val="0"/>
              </a:spcBef>
              <a:buNone/>
              <a:defRPr sz="2580" b="0" i="0">
                <a:solidFill>
                  <a:srgbClr val="40AEC2"/>
                </a:solidFill>
                <a:latin typeface="Gotham Black" panose="02000604030000020004" pitchFamily="2" charset="0"/>
              </a:defRPr>
            </a:lvl1pPr>
          </a:lstStyle>
          <a:p>
            <a:pPr lvl="0"/>
            <a:r>
              <a:rPr lang="en-GB"/>
              <a:t>SUBURB QLD</a:t>
            </a:r>
            <a:endParaRPr lang="en-US"/>
          </a:p>
        </p:txBody>
      </p:sp>
      <p:sp>
        <p:nvSpPr>
          <p:cNvPr id="16" name="Text Placeholder 14">
            <a:extLst>
              <a:ext uri="{FF2B5EF4-FFF2-40B4-BE49-F238E27FC236}">
                <a16:creationId xmlns:a16="http://schemas.microsoft.com/office/drawing/2014/main" id="{D03070AD-6A8A-5ECD-92CB-59107D2E5FAE}"/>
              </a:ext>
            </a:extLst>
          </p:cNvPr>
          <p:cNvSpPr>
            <a:spLocks noGrp="1"/>
          </p:cNvSpPr>
          <p:nvPr>
            <p:ph type="body" sz="quarter" idx="15" hasCustomPrompt="1"/>
          </p:nvPr>
        </p:nvSpPr>
        <p:spPr>
          <a:xfrm>
            <a:off x="368989" y="1085072"/>
            <a:ext cx="941843" cy="274677"/>
          </a:xfrm>
          <a:prstGeom prst="rect">
            <a:avLst/>
          </a:prstGeom>
          <a:solidFill>
            <a:srgbClr val="40AEC2"/>
          </a:solidFill>
        </p:spPr>
        <p:txBody>
          <a:bodyPr wrap="square" lIns="0" tIns="54000" rIns="0" bIns="54000" anchor="ctr" anchorCtr="1">
            <a:spAutoFit/>
          </a:bodyPr>
          <a:lstStyle>
            <a:lvl1pPr marL="0" indent="0" algn="ctr">
              <a:buNone/>
              <a:defRPr sz="1050" b="0" i="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17" name="Text Placeholder 24">
            <a:extLst>
              <a:ext uri="{FF2B5EF4-FFF2-40B4-BE49-F238E27FC236}">
                <a16:creationId xmlns:a16="http://schemas.microsoft.com/office/drawing/2014/main" id="{DCBCD69C-9015-35FD-9EA8-F07C667416F3}"/>
              </a:ext>
            </a:extLst>
          </p:cNvPr>
          <p:cNvSpPr>
            <a:spLocks noGrp="1"/>
          </p:cNvSpPr>
          <p:nvPr>
            <p:ph type="body" sz="quarter" idx="16" hasCustomPrompt="1"/>
          </p:nvPr>
        </p:nvSpPr>
        <p:spPr>
          <a:xfrm>
            <a:off x="3623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35" name="TextBox 34">
            <a:extLst>
              <a:ext uri="{FF2B5EF4-FFF2-40B4-BE49-F238E27FC236}">
                <a16:creationId xmlns:a16="http://schemas.microsoft.com/office/drawing/2014/main" id="{B5999191-469F-7DBF-B5C5-CEF6DE236C85}"/>
              </a:ext>
            </a:extLst>
          </p:cNvPr>
          <p:cNvSpPr txBox="1"/>
          <p:nvPr userDrawn="1"/>
        </p:nvSpPr>
        <p:spPr>
          <a:xfrm>
            <a:off x="362356" y="10095045"/>
            <a:ext cx="6838544" cy="358047"/>
          </a:xfrm>
          <a:prstGeom prst="rect">
            <a:avLst/>
          </a:prstGeom>
          <a:noFill/>
        </p:spPr>
        <p:txBody>
          <a:bodyPr wrap="square" lIns="0" tIns="0" rIns="0" bIns="0" rtlCol="0">
            <a:spAutoFit/>
          </a:bodyPr>
          <a:lstStyle/>
          <a:p>
            <a:pPr algn="just">
              <a:lnSpc>
                <a:spcPct val="120000"/>
              </a:lnSpc>
            </a:pPr>
            <a:r>
              <a:rPr lang="en-US" sz="500" b="0" i="0">
                <a:solidFill>
                  <a:schemeClr val="bg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37" name="Text Placeholder 4">
            <a:extLst>
              <a:ext uri="{FF2B5EF4-FFF2-40B4-BE49-F238E27FC236}">
                <a16:creationId xmlns:a16="http://schemas.microsoft.com/office/drawing/2014/main" id="{378ACD6E-CA04-4739-80C2-A9EEBEBB5B2B}"/>
              </a:ext>
            </a:extLst>
          </p:cNvPr>
          <p:cNvSpPr>
            <a:spLocks noGrp="1"/>
          </p:cNvSpPr>
          <p:nvPr>
            <p:ph type="body" sz="quarter" idx="12" hasCustomPrompt="1"/>
          </p:nvPr>
        </p:nvSpPr>
        <p:spPr>
          <a:xfrm>
            <a:off x="296285" y="2973999"/>
            <a:ext cx="3795069" cy="5285926"/>
          </a:xfrm>
          <a:prstGeom prst="rect">
            <a:avLst/>
          </a:prstGeom>
        </p:spPr>
        <p:txBody>
          <a:bodyPr wrap="square" lIns="0" tIns="0" rIns="0" bIns="0">
            <a:noAutofit/>
          </a:bodyPr>
          <a:lstStyle>
            <a:lvl1pPr marL="0" indent="0">
              <a:lnSpc>
                <a:spcPct val="100000"/>
              </a:lnSpc>
              <a:spcBef>
                <a:spcPts val="0"/>
              </a:spcBef>
              <a:spcAft>
                <a:spcPts val="800"/>
              </a:spcAft>
              <a:buNone/>
              <a:tabLst/>
              <a:defRPr lang="en-US" sz="1000" b="0" kern="1200" dirty="0">
                <a:solidFill>
                  <a:schemeClr val="accent6"/>
                </a:solidFill>
                <a:latin typeface="+mj-lt"/>
                <a:ea typeface="+mn-ea"/>
                <a:cs typeface="+mn-cs"/>
              </a:defRPr>
            </a:lvl1pPr>
            <a:lvl2pPr marL="0" indent="0">
              <a:lnSpc>
                <a:spcPct val="100000"/>
              </a:lnSpc>
              <a:spcBef>
                <a:spcPts val="1800"/>
              </a:spcBef>
              <a:spcAft>
                <a:spcPts val="372"/>
              </a:spcAft>
              <a:buNone/>
              <a:defRPr lang="en-US" sz="1000" b="0" kern="1200" cap="all" baseline="0" dirty="0" smtClean="0">
                <a:solidFill>
                  <a:schemeClr val="accent1"/>
                </a:solidFill>
                <a:latin typeface="+mj-lt"/>
                <a:ea typeface="+mn-ea"/>
                <a:cs typeface="+mn-cs"/>
              </a:defRPr>
            </a:lvl2pPr>
            <a:lvl3pPr marL="0" indent="0">
              <a:spcBef>
                <a:spcPts val="60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00000"/>
              </a:lnSpc>
              <a:spcBef>
                <a:spcPts val="180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sp>
        <p:nvSpPr>
          <p:cNvPr id="38" name="Text Placeholder 24">
            <a:extLst>
              <a:ext uri="{FF2B5EF4-FFF2-40B4-BE49-F238E27FC236}">
                <a16:creationId xmlns:a16="http://schemas.microsoft.com/office/drawing/2014/main" id="{0A066233-A1AF-989B-5A73-8AA0A45C65F9}"/>
              </a:ext>
            </a:extLst>
          </p:cNvPr>
          <p:cNvSpPr>
            <a:spLocks noGrp="1"/>
          </p:cNvSpPr>
          <p:nvPr>
            <p:ph type="body" sz="quarter" idx="30" hasCustomPrompt="1"/>
          </p:nvPr>
        </p:nvSpPr>
        <p:spPr>
          <a:xfrm>
            <a:off x="27118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39" name="Text Placeholder 24">
            <a:extLst>
              <a:ext uri="{FF2B5EF4-FFF2-40B4-BE49-F238E27FC236}">
                <a16:creationId xmlns:a16="http://schemas.microsoft.com/office/drawing/2014/main" id="{5AAD1791-4FC3-BF7F-B557-49F7509AFBC3}"/>
              </a:ext>
            </a:extLst>
          </p:cNvPr>
          <p:cNvSpPr>
            <a:spLocks noGrp="1"/>
          </p:cNvSpPr>
          <p:nvPr>
            <p:ph type="body" sz="quarter" idx="17" hasCustomPrompt="1"/>
          </p:nvPr>
        </p:nvSpPr>
        <p:spPr>
          <a:xfrm>
            <a:off x="3623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0" name="Text Placeholder 24">
            <a:extLst>
              <a:ext uri="{FF2B5EF4-FFF2-40B4-BE49-F238E27FC236}">
                <a16:creationId xmlns:a16="http://schemas.microsoft.com/office/drawing/2014/main" id="{93F1EEC1-2867-4C0B-60B5-FF5F83591A10}"/>
              </a:ext>
            </a:extLst>
          </p:cNvPr>
          <p:cNvSpPr>
            <a:spLocks noGrp="1"/>
          </p:cNvSpPr>
          <p:nvPr>
            <p:ph type="body" sz="quarter" idx="28" hasCustomPrompt="1"/>
          </p:nvPr>
        </p:nvSpPr>
        <p:spPr>
          <a:xfrm>
            <a:off x="27118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Tree>
    <p:extLst>
      <p:ext uri="{BB962C8B-B14F-4D97-AF65-F5344CB8AC3E}">
        <p14:creationId xmlns:p14="http://schemas.microsoft.com/office/powerpoint/2010/main" val="389546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ver 1">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41132053-411C-E733-4BCA-6455102880A9}"/>
              </a:ext>
            </a:extLst>
          </p:cNvPr>
          <p:cNvSpPr>
            <a:spLocks noGrp="1"/>
          </p:cNvSpPr>
          <p:nvPr>
            <p:ph type="pic" sz="quarter" idx="50"/>
          </p:nvPr>
        </p:nvSpPr>
        <p:spPr>
          <a:xfrm>
            <a:off x="0" y="0"/>
            <a:ext cx="7559675" cy="1081088"/>
          </a:xfrm>
          <a:prstGeom prst="rect">
            <a:avLst/>
          </a:prstGeom>
        </p:spPr>
        <p:txBody>
          <a:bodyPr/>
          <a:lstStyle>
            <a:lvl1pPr>
              <a:defRPr>
                <a:solidFill>
                  <a:schemeClr val="accent6"/>
                </a:solidFill>
              </a:defRPr>
            </a:lvl1pPr>
          </a:lstStyle>
          <a:p>
            <a:endParaRPr lang="en-US"/>
          </a:p>
        </p:txBody>
      </p:sp>
      <p:sp>
        <p:nvSpPr>
          <p:cNvPr id="7" name="TextBox 6">
            <a:extLst>
              <a:ext uri="{FF2B5EF4-FFF2-40B4-BE49-F238E27FC236}">
                <a16:creationId xmlns:a16="http://schemas.microsoft.com/office/drawing/2014/main" id="{91E5E741-4DA2-3B92-8392-75AB540D5D22}"/>
              </a:ext>
            </a:extLst>
          </p:cNvPr>
          <p:cNvSpPr txBox="1"/>
          <p:nvPr userDrawn="1"/>
        </p:nvSpPr>
        <p:spPr>
          <a:xfrm>
            <a:off x="6003135" y="10218778"/>
            <a:ext cx="1812370" cy="123111"/>
          </a:xfrm>
          <a:prstGeom prst="rect">
            <a:avLst/>
          </a:prstGeom>
          <a:noFill/>
        </p:spPr>
        <p:txBody>
          <a:bodyPr wrap="square" lIns="0" tIns="0" rIns="0" bIns="0" rtlCol="0">
            <a:spAutoFit/>
          </a:bodyPr>
          <a:lstStyle/>
          <a:p>
            <a:r>
              <a:rPr lang="en-AU" sz="800" b="0" i="0">
                <a:solidFill>
                  <a:schemeClr val="bg1"/>
                </a:solidFill>
                <a:effectLst/>
                <a:latin typeface="Gotham Medium" pitchFamily="50" charset="0"/>
              </a:rPr>
              <a:t>cushmanwakefield.com</a:t>
            </a:r>
          </a:p>
        </p:txBody>
      </p:sp>
      <p:sp>
        <p:nvSpPr>
          <p:cNvPr id="18" name="Picture Placeholder 15">
            <a:extLst>
              <a:ext uri="{FF2B5EF4-FFF2-40B4-BE49-F238E27FC236}">
                <a16:creationId xmlns:a16="http://schemas.microsoft.com/office/drawing/2014/main" id="{6D644578-6347-21E3-1352-997FC6EEC938}"/>
              </a:ext>
            </a:extLst>
          </p:cNvPr>
          <p:cNvSpPr>
            <a:spLocks noGrp="1"/>
          </p:cNvSpPr>
          <p:nvPr>
            <p:ph type="pic" sz="quarter" idx="32"/>
          </p:nvPr>
        </p:nvSpPr>
        <p:spPr>
          <a:xfrm>
            <a:off x="363941" y="1410165"/>
            <a:ext cx="2063755" cy="1314734"/>
          </a:xfrm>
          <a:prstGeom prst="rect">
            <a:avLst/>
          </a:prstGeom>
        </p:spPr>
        <p:txBody>
          <a:bodyPr/>
          <a:lstStyle>
            <a:lvl1pPr>
              <a:defRPr>
                <a:solidFill>
                  <a:schemeClr val="accent6"/>
                </a:solidFill>
              </a:defRPr>
            </a:lvl1pPr>
          </a:lstStyle>
          <a:p>
            <a:endParaRPr lang="en-US"/>
          </a:p>
        </p:txBody>
      </p:sp>
      <p:sp>
        <p:nvSpPr>
          <p:cNvPr id="19" name="Picture Placeholder 15">
            <a:extLst>
              <a:ext uri="{FF2B5EF4-FFF2-40B4-BE49-F238E27FC236}">
                <a16:creationId xmlns:a16="http://schemas.microsoft.com/office/drawing/2014/main" id="{FCB9C1A7-E5E1-1E8A-BA47-08B2C8F6A66F}"/>
              </a:ext>
            </a:extLst>
          </p:cNvPr>
          <p:cNvSpPr>
            <a:spLocks noGrp="1"/>
          </p:cNvSpPr>
          <p:nvPr>
            <p:ph type="pic" sz="quarter" idx="33"/>
          </p:nvPr>
        </p:nvSpPr>
        <p:spPr>
          <a:xfrm>
            <a:off x="2747959" y="1410165"/>
            <a:ext cx="2063755" cy="1314734"/>
          </a:xfrm>
          <a:prstGeom prst="rect">
            <a:avLst/>
          </a:prstGeom>
        </p:spPr>
        <p:txBody>
          <a:bodyPr/>
          <a:lstStyle>
            <a:lvl1pPr>
              <a:defRPr>
                <a:solidFill>
                  <a:schemeClr val="accent6"/>
                </a:solidFill>
              </a:defRPr>
            </a:lvl1pPr>
          </a:lstStyle>
          <a:p>
            <a:endParaRPr lang="en-US"/>
          </a:p>
        </p:txBody>
      </p:sp>
      <p:sp>
        <p:nvSpPr>
          <p:cNvPr id="21" name="Picture Placeholder 15">
            <a:extLst>
              <a:ext uri="{FF2B5EF4-FFF2-40B4-BE49-F238E27FC236}">
                <a16:creationId xmlns:a16="http://schemas.microsoft.com/office/drawing/2014/main" id="{3236CFAB-F577-EBCD-17D4-373B3F1E17F3}"/>
              </a:ext>
            </a:extLst>
          </p:cNvPr>
          <p:cNvSpPr>
            <a:spLocks noGrp="1"/>
          </p:cNvSpPr>
          <p:nvPr>
            <p:ph type="pic" sz="quarter" idx="34"/>
          </p:nvPr>
        </p:nvSpPr>
        <p:spPr>
          <a:xfrm>
            <a:off x="5131977" y="1412866"/>
            <a:ext cx="2063755" cy="1314734"/>
          </a:xfrm>
          <a:prstGeom prst="rect">
            <a:avLst/>
          </a:prstGeom>
        </p:spPr>
        <p:txBody>
          <a:bodyPr/>
          <a:lstStyle>
            <a:lvl1pPr>
              <a:defRPr>
                <a:solidFill>
                  <a:schemeClr val="accent6"/>
                </a:solidFill>
              </a:defRPr>
            </a:lvl1pPr>
          </a:lstStyle>
          <a:p>
            <a:endParaRPr lang="en-US"/>
          </a:p>
        </p:txBody>
      </p:sp>
      <p:sp>
        <p:nvSpPr>
          <p:cNvPr id="23" name="Text Placeholder 18">
            <a:extLst>
              <a:ext uri="{FF2B5EF4-FFF2-40B4-BE49-F238E27FC236}">
                <a16:creationId xmlns:a16="http://schemas.microsoft.com/office/drawing/2014/main" id="{8BA886C8-8404-48AD-7089-2B27E8978241}"/>
              </a:ext>
            </a:extLst>
          </p:cNvPr>
          <p:cNvSpPr>
            <a:spLocks noGrp="1"/>
          </p:cNvSpPr>
          <p:nvPr>
            <p:ph type="body" sz="quarter" idx="35" hasCustomPrompt="1"/>
          </p:nvPr>
        </p:nvSpPr>
        <p:spPr>
          <a:xfrm>
            <a:off x="362360"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4" name="Text Placeholder 18">
            <a:extLst>
              <a:ext uri="{FF2B5EF4-FFF2-40B4-BE49-F238E27FC236}">
                <a16:creationId xmlns:a16="http://schemas.microsoft.com/office/drawing/2014/main" id="{1B5ECFB9-C917-7ACD-E633-FAB37B6CA657}"/>
              </a:ext>
            </a:extLst>
          </p:cNvPr>
          <p:cNvSpPr>
            <a:spLocks noGrp="1"/>
          </p:cNvSpPr>
          <p:nvPr>
            <p:ph type="body" sz="quarter" idx="36" hasCustomPrompt="1"/>
          </p:nvPr>
        </p:nvSpPr>
        <p:spPr>
          <a:xfrm>
            <a:off x="2746378"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5" name="Text Placeholder 18">
            <a:extLst>
              <a:ext uri="{FF2B5EF4-FFF2-40B4-BE49-F238E27FC236}">
                <a16:creationId xmlns:a16="http://schemas.microsoft.com/office/drawing/2014/main" id="{FAB9E8CC-307F-9911-B27B-DCB82F6E6C42}"/>
              </a:ext>
            </a:extLst>
          </p:cNvPr>
          <p:cNvSpPr>
            <a:spLocks noGrp="1"/>
          </p:cNvSpPr>
          <p:nvPr>
            <p:ph type="body" sz="quarter" idx="37" hasCustomPrompt="1"/>
          </p:nvPr>
        </p:nvSpPr>
        <p:spPr>
          <a:xfrm>
            <a:off x="5130396"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6" name="Text Placeholder 24">
            <a:extLst>
              <a:ext uri="{FF2B5EF4-FFF2-40B4-BE49-F238E27FC236}">
                <a16:creationId xmlns:a16="http://schemas.microsoft.com/office/drawing/2014/main" id="{8D0C05F4-FCCD-897C-F5BA-DFCE46EA435A}"/>
              </a:ext>
            </a:extLst>
          </p:cNvPr>
          <p:cNvSpPr>
            <a:spLocks noGrp="1"/>
          </p:cNvSpPr>
          <p:nvPr>
            <p:ph type="body" sz="quarter" idx="38" hasCustomPrompt="1"/>
          </p:nvPr>
        </p:nvSpPr>
        <p:spPr>
          <a:xfrm>
            <a:off x="362355" y="325893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7" name="Text Placeholder 24">
            <a:extLst>
              <a:ext uri="{FF2B5EF4-FFF2-40B4-BE49-F238E27FC236}">
                <a16:creationId xmlns:a16="http://schemas.microsoft.com/office/drawing/2014/main" id="{BA10A646-7C76-774E-7C0E-D6204B248DC9}"/>
              </a:ext>
            </a:extLst>
          </p:cNvPr>
          <p:cNvSpPr>
            <a:spLocks noGrp="1"/>
          </p:cNvSpPr>
          <p:nvPr>
            <p:ph type="body" sz="quarter" idx="39" hasCustomPrompt="1"/>
          </p:nvPr>
        </p:nvSpPr>
        <p:spPr>
          <a:xfrm>
            <a:off x="2745998" y="325893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8" name="Text Placeholder 24">
            <a:extLst>
              <a:ext uri="{FF2B5EF4-FFF2-40B4-BE49-F238E27FC236}">
                <a16:creationId xmlns:a16="http://schemas.microsoft.com/office/drawing/2014/main" id="{BCCF6F2B-EF51-B3A4-0331-BB1CEFFE4381}"/>
              </a:ext>
            </a:extLst>
          </p:cNvPr>
          <p:cNvSpPr>
            <a:spLocks noGrp="1"/>
          </p:cNvSpPr>
          <p:nvPr>
            <p:ph type="body" sz="quarter" idx="40" hasCustomPrompt="1"/>
          </p:nvPr>
        </p:nvSpPr>
        <p:spPr>
          <a:xfrm>
            <a:off x="5129641" y="3257985"/>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9" name="Picture Placeholder 15">
            <a:extLst>
              <a:ext uri="{FF2B5EF4-FFF2-40B4-BE49-F238E27FC236}">
                <a16:creationId xmlns:a16="http://schemas.microsoft.com/office/drawing/2014/main" id="{4C09D48B-B179-564D-92C3-9229A754DE88}"/>
              </a:ext>
            </a:extLst>
          </p:cNvPr>
          <p:cNvSpPr>
            <a:spLocks noGrp="1"/>
          </p:cNvSpPr>
          <p:nvPr>
            <p:ph type="pic" sz="quarter" idx="41"/>
          </p:nvPr>
        </p:nvSpPr>
        <p:spPr>
          <a:xfrm>
            <a:off x="360361" y="4009715"/>
            <a:ext cx="2063755" cy="1314734"/>
          </a:xfrm>
          <a:prstGeom prst="rect">
            <a:avLst/>
          </a:prstGeom>
        </p:spPr>
        <p:txBody>
          <a:bodyPr/>
          <a:lstStyle>
            <a:lvl1pPr>
              <a:defRPr>
                <a:solidFill>
                  <a:schemeClr val="accent6"/>
                </a:solidFill>
              </a:defRPr>
            </a:lvl1pPr>
          </a:lstStyle>
          <a:p>
            <a:endParaRPr lang="en-US"/>
          </a:p>
        </p:txBody>
      </p:sp>
      <p:sp>
        <p:nvSpPr>
          <p:cNvPr id="30" name="Picture Placeholder 15">
            <a:extLst>
              <a:ext uri="{FF2B5EF4-FFF2-40B4-BE49-F238E27FC236}">
                <a16:creationId xmlns:a16="http://schemas.microsoft.com/office/drawing/2014/main" id="{525CDE7B-4684-1035-F10A-127E53AE88A8}"/>
              </a:ext>
            </a:extLst>
          </p:cNvPr>
          <p:cNvSpPr>
            <a:spLocks noGrp="1"/>
          </p:cNvSpPr>
          <p:nvPr>
            <p:ph type="pic" sz="quarter" idx="42"/>
          </p:nvPr>
        </p:nvSpPr>
        <p:spPr>
          <a:xfrm>
            <a:off x="2744379" y="4009715"/>
            <a:ext cx="2063755" cy="1314734"/>
          </a:xfrm>
          <a:prstGeom prst="rect">
            <a:avLst/>
          </a:prstGeom>
        </p:spPr>
        <p:txBody>
          <a:bodyPr/>
          <a:lstStyle>
            <a:lvl1pPr>
              <a:defRPr>
                <a:solidFill>
                  <a:schemeClr val="accent6"/>
                </a:solidFill>
              </a:defRPr>
            </a:lvl1pPr>
          </a:lstStyle>
          <a:p>
            <a:endParaRPr lang="en-US"/>
          </a:p>
        </p:txBody>
      </p:sp>
      <p:sp>
        <p:nvSpPr>
          <p:cNvPr id="31" name="Picture Placeholder 15">
            <a:extLst>
              <a:ext uri="{FF2B5EF4-FFF2-40B4-BE49-F238E27FC236}">
                <a16:creationId xmlns:a16="http://schemas.microsoft.com/office/drawing/2014/main" id="{B1017CB0-64F3-F26C-A8E7-46826EADFA76}"/>
              </a:ext>
            </a:extLst>
          </p:cNvPr>
          <p:cNvSpPr>
            <a:spLocks noGrp="1"/>
          </p:cNvSpPr>
          <p:nvPr>
            <p:ph type="pic" sz="quarter" idx="43"/>
          </p:nvPr>
        </p:nvSpPr>
        <p:spPr>
          <a:xfrm>
            <a:off x="5128397" y="4012416"/>
            <a:ext cx="2063755" cy="1314734"/>
          </a:xfrm>
          <a:prstGeom prst="rect">
            <a:avLst/>
          </a:prstGeom>
        </p:spPr>
        <p:txBody>
          <a:bodyPr/>
          <a:lstStyle>
            <a:lvl1pPr>
              <a:defRPr>
                <a:solidFill>
                  <a:schemeClr val="accent6"/>
                </a:solidFill>
              </a:defRPr>
            </a:lvl1pPr>
          </a:lstStyle>
          <a:p>
            <a:endParaRPr lang="en-US"/>
          </a:p>
        </p:txBody>
      </p:sp>
      <p:sp>
        <p:nvSpPr>
          <p:cNvPr id="36" name="Text Placeholder 18">
            <a:extLst>
              <a:ext uri="{FF2B5EF4-FFF2-40B4-BE49-F238E27FC236}">
                <a16:creationId xmlns:a16="http://schemas.microsoft.com/office/drawing/2014/main" id="{7F12272C-581D-5E81-4540-0F6AB92C1B85}"/>
              </a:ext>
            </a:extLst>
          </p:cNvPr>
          <p:cNvSpPr>
            <a:spLocks noGrp="1"/>
          </p:cNvSpPr>
          <p:nvPr>
            <p:ph type="body" sz="quarter" idx="44" hasCustomPrompt="1"/>
          </p:nvPr>
        </p:nvSpPr>
        <p:spPr>
          <a:xfrm>
            <a:off x="358780"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7" name="Text Placeholder 18">
            <a:extLst>
              <a:ext uri="{FF2B5EF4-FFF2-40B4-BE49-F238E27FC236}">
                <a16:creationId xmlns:a16="http://schemas.microsoft.com/office/drawing/2014/main" id="{5EE414D8-AEB4-CD47-6834-AD8EFAFC9E20}"/>
              </a:ext>
            </a:extLst>
          </p:cNvPr>
          <p:cNvSpPr>
            <a:spLocks noGrp="1"/>
          </p:cNvSpPr>
          <p:nvPr>
            <p:ph type="body" sz="quarter" idx="45" hasCustomPrompt="1"/>
          </p:nvPr>
        </p:nvSpPr>
        <p:spPr>
          <a:xfrm>
            <a:off x="2742798"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8" name="Text Placeholder 18">
            <a:extLst>
              <a:ext uri="{FF2B5EF4-FFF2-40B4-BE49-F238E27FC236}">
                <a16:creationId xmlns:a16="http://schemas.microsoft.com/office/drawing/2014/main" id="{DFC83596-D94F-B852-47A3-94EE1955FD4C}"/>
              </a:ext>
            </a:extLst>
          </p:cNvPr>
          <p:cNvSpPr>
            <a:spLocks noGrp="1"/>
          </p:cNvSpPr>
          <p:nvPr>
            <p:ph type="body" sz="quarter" idx="46" hasCustomPrompt="1"/>
          </p:nvPr>
        </p:nvSpPr>
        <p:spPr>
          <a:xfrm>
            <a:off x="5126816"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9" name="Text Placeholder 24">
            <a:extLst>
              <a:ext uri="{FF2B5EF4-FFF2-40B4-BE49-F238E27FC236}">
                <a16:creationId xmlns:a16="http://schemas.microsoft.com/office/drawing/2014/main" id="{A435FD06-E18E-AF35-3232-BE045893D41B}"/>
              </a:ext>
            </a:extLst>
          </p:cNvPr>
          <p:cNvSpPr>
            <a:spLocks noGrp="1"/>
          </p:cNvSpPr>
          <p:nvPr>
            <p:ph type="body" sz="quarter" idx="47" hasCustomPrompt="1"/>
          </p:nvPr>
        </p:nvSpPr>
        <p:spPr>
          <a:xfrm>
            <a:off x="358775" y="585848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0" name="Text Placeholder 24">
            <a:extLst>
              <a:ext uri="{FF2B5EF4-FFF2-40B4-BE49-F238E27FC236}">
                <a16:creationId xmlns:a16="http://schemas.microsoft.com/office/drawing/2014/main" id="{47382B28-4603-FDCA-7F53-A4CE37BDD3A8}"/>
              </a:ext>
            </a:extLst>
          </p:cNvPr>
          <p:cNvSpPr>
            <a:spLocks noGrp="1"/>
          </p:cNvSpPr>
          <p:nvPr>
            <p:ph type="body" sz="quarter" idx="48" hasCustomPrompt="1"/>
          </p:nvPr>
        </p:nvSpPr>
        <p:spPr>
          <a:xfrm>
            <a:off x="2742418" y="585848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1" name="Text Placeholder 24">
            <a:extLst>
              <a:ext uri="{FF2B5EF4-FFF2-40B4-BE49-F238E27FC236}">
                <a16:creationId xmlns:a16="http://schemas.microsoft.com/office/drawing/2014/main" id="{1CB2E7AF-9868-2079-9349-79F4059C4C09}"/>
              </a:ext>
            </a:extLst>
          </p:cNvPr>
          <p:cNvSpPr>
            <a:spLocks noGrp="1"/>
          </p:cNvSpPr>
          <p:nvPr>
            <p:ph type="body" sz="quarter" idx="49" hasCustomPrompt="1"/>
          </p:nvPr>
        </p:nvSpPr>
        <p:spPr>
          <a:xfrm>
            <a:off x="5126061" y="5857535"/>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2" name="Rectangle 41">
            <a:extLst>
              <a:ext uri="{FF2B5EF4-FFF2-40B4-BE49-F238E27FC236}">
                <a16:creationId xmlns:a16="http://schemas.microsoft.com/office/drawing/2014/main" id="{744274FA-7AA3-C01F-BF18-DD4FA5397B06}"/>
              </a:ext>
            </a:extLst>
          </p:cNvPr>
          <p:cNvSpPr/>
          <p:nvPr userDrawn="1"/>
        </p:nvSpPr>
        <p:spPr>
          <a:xfrm>
            <a:off x="1" y="8681987"/>
            <a:ext cx="7559674" cy="20098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9">
            <a:extLst>
              <a:ext uri="{FF2B5EF4-FFF2-40B4-BE49-F238E27FC236}">
                <a16:creationId xmlns:a16="http://schemas.microsoft.com/office/drawing/2014/main" id="{BB860C78-DF41-8E36-4BA3-AC808BBC7814}"/>
              </a:ext>
            </a:extLst>
          </p:cNvPr>
          <p:cNvSpPr>
            <a:spLocks noGrp="1"/>
          </p:cNvSpPr>
          <p:nvPr>
            <p:ph type="body" sz="quarter" idx="21" hasCustomPrompt="1"/>
          </p:nvPr>
        </p:nvSpPr>
        <p:spPr>
          <a:xfrm>
            <a:off x="362355" y="8925255"/>
            <a:ext cx="4353294" cy="141962"/>
          </a:xfrm>
          <a:prstGeom prst="rect">
            <a:avLst/>
          </a:prstGeom>
        </p:spPr>
        <p:txBody>
          <a:bodyPr lIns="0" tIns="0" rIns="0" bIns="0">
            <a:noAutofit/>
          </a:bodyPr>
          <a:lstStyle>
            <a:lvl1pPr>
              <a:defRPr sz="900" b="0" i="0">
                <a:solidFill>
                  <a:srgbClr val="40AEC2"/>
                </a:solidFill>
                <a:latin typeface="Gotham Black" panose="02000604030000020004" pitchFamily="2"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FOR SALE BY EOI CLOSING THURSDAY 1 JUNE AT 12PM (AEST)</a:t>
            </a:r>
            <a:endParaRPr lang="en-US"/>
          </a:p>
        </p:txBody>
      </p:sp>
      <p:sp>
        <p:nvSpPr>
          <p:cNvPr id="44" name="TextBox 43">
            <a:extLst>
              <a:ext uri="{FF2B5EF4-FFF2-40B4-BE49-F238E27FC236}">
                <a16:creationId xmlns:a16="http://schemas.microsoft.com/office/drawing/2014/main" id="{9FAD2485-5F9D-A966-86B2-5B734C865EF2}"/>
              </a:ext>
            </a:extLst>
          </p:cNvPr>
          <p:cNvSpPr txBox="1"/>
          <p:nvPr userDrawn="1"/>
        </p:nvSpPr>
        <p:spPr>
          <a:xfrm>
            <a:off x="6017408" y="9738768"/>
            <a:ext cx="1812370" cy="123111"/>
          </a:xfrm>
          <a:prstGeom prst="rect">
            <a:avLst/>
          </a:prstGeom>
          <a:noFill/>
        </p:spPr>
        <p:txBody>
          <a:bodyPr wrap="square" lIns="0" tIns="0" rIns="0" bIns="0" rtlCol="0">
            <a:noAutofit/>
          </a:bodyPr>
          <a:lstStyle/>
          <a:p>
            <a:r>
              <a:rPr lang="en-AU" sz="800" b="0" i="0">
                <a:solidFill>
                  <a:schemeClr val="bg1"/>
                </a:solidFill>
                <a:effectLst/>
                <a:latin typeface="Gotham Medium" pitchFamily="50" charset="0"/>
              </a:rPr>
              <a:t>cushmanwakefield.com</a:t>
            </a:r>
          </a:p>
        </p:txBody>
      </p:sp>
      <p:sp>
        <p:nvSpPr>
          <p:cNvPr id="45" name="Text Placeholder 24">
            <a:extLst>
              <a:ext uri="{FF2B5EF4-FFF2-40B4-BE49-F238E27FC236}">
                <a16:creationId xmlns:a16="http://schemas.microsoft.com/office/drawing/2014/main" id="{A413702E-5E9C-9359-D3C8-3511599AEB18}"/>
              </a:ext>
            </a:extLst>
          </p:cNvPr>
          <p:cNvSpPr>
            <a:spLocks noGrp="1"/>
          </p:cNvSpPr>
          <p:nvPr>
            <p:ph type="body" sz="quarter" idx="16" hasCustomPrompt="1"/>
          </p:nvPr>
        </p:nvSpPr>
        <p:spPr>
          <a:xfrm>
            <a:off x="3623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46" name="Text Placeholder 24">
            <a:extLst>
              <a:ext uri="{FF2B5EF4-FFF2-40B4-BE49-F238E27FC236}">
                <a16:creationId xmlns:a16="http://schemas.microsoft.com/office/drawing/2014/main" id="{3473F67A-2200-FC83-5853-7AC659B4EB1A}"/>
              </a:ext>
            </a:extLst>
          </p:cNvPr>
          <p:cNvSpPr>
            <a:spLocks noGrp="1"/>
          </p:cNvSpPr>
          <p:nvPr>
            <p:ph type="body" sz="quarter" idx="17" hasCustomPrompt="1"/>
          </p:nvPr>
        </p:nvSpPr>
        <p:spPr>
          <a:xfrm>
            <a:off x="3623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7" name="Text Placeholder 24">
            <a:extLst>
              <a:ext uri="{FF2B5EF4-FFF2-40B4-BE49-F238E27FC236}">
                <a16:creationId xmlns:a16="http://schemas.microsoft.com/office/drawing/2014/main" id="{553E1CCD-41DD-6828-8A53-F2A9324C3A9A}"/>
              </a:ext>
            </a:extLst>
          </p:cNvPr>
          <p:cNvSpPr>
            <a:spLocks noGrp="1"/>
          </p:cNvSpPr>
          <p:nvPr>
            <p:ph type="body" sz="quarter" idx="27" hasCustomPrompt="1"/>
          </p:nvPr>
        </p:nvSpPr>
        <p:spPr>
          <a:xfrm>
            <a:off x="27118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48" name="Text Placeholder 24">
            <a:extLst>
              <a:ext uri="{FF2B5EF4-FFF2-40B4-BE49-F238E27FC236}">
                <a16:creationId xmlns:a16="http://schemas.microsoft.com/office/drawing/2014/main" id="{F8EEABE5-2443-D62D-3763-41EF433627C2}"/>
              </a:ext>
            </a:extLst>
          </p:cNvPr>
          <p:cNvSpPr>
            <a:spLocks noGrp="1"/>
          </p:cNvSpPr>
          <p:nvPr>
            <p:ph type="body" sz="quarter" idx="28" hasCustomPrompt="1"/>
          </p:nvPr>
        </p:nvSpPr>
        <p:spPr>
          <a:xfrm>
            <a:off x="27118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9" name="TextBox 48">
            <a:extLst>
              <a:ext uri="{FF2B5EF4-FFF2-40B4-BE49-F238E27FC236}">
                <a16:creationId xmlns:a16="http://schemas.microsoft.com/office/drawing/2014/main" id="{20256984-EF03-AE58-F0CA-20EA81E262C8}"/>
              </a:ext>
            </a:extLst>
          </p:cNvPr>
          <p:cNvSpPr txBox="1"/>
          <p:nvPr userDrawn="1"/>
        </p:nvSpPr>
        <p:spPr>
          <a:xfrm>
            <a:off x="362356" y="10095045"/>
            <a:ext cx="6838544" cy="358047"/>
          </a:xfrm>
          <a:prstGeom prst="rect">
            <a:avLst/>
          </a:prstGeom>
          <a:noFill/>
        </p:spPr>
        <p:txBody>
          <a:bodyPr wrap="square" lIns="0" tIns="0" rIns="0" bIns="0" rtlCol="0">
            <a:spAutoFit/>
          </a:bodyPr>
          <a:lstStyle/>
          <a:p>
            <a:pPr algn="just">
              <a:lnSpc>
                <a:spcPct val="120000"/>
              </a:lnSpc>
            </a:pPr>
            <a:r>
              <a:rPr lang="en-US" sz="500" b="0" i="0">
                <a:solidFill>
                  <a:schemeClr val="bg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Tree>
    <p:extLst>
      <p:ext uri="{BB962C8B-B14F-4D97-AF65-F5344CB8AC3E}">
        <p14:creationId xmlns:p14="http://schemas.microsoft.com/office/powerpoint/2010/main" val="178669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hidden="1">
            <a:extLst>
              <a:ext uri="{FF2B5EF4-FFF2-40B4-BE49-F238E27FC236}">
                <a16:creationId xmlns:a16="http://schemas.microsoft.com/office/drawing/2014/main" id="{9DC1FBD3-637F-436F-ACD1-03AF371F00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graphicFrame>
        <p:nvGraphicFramePr>
          <p:cNvPr id="5" name="Object 4" hidden="1"/>
          <p:cNvGraphicFramePr>
            <a:graphicFrameLocks/>
          </p:cNvGraphicFramePr>
          <p:nvPr>
            <p:custDataLst>
              <p:tags r:id="rId7"/>
            </p:custDataLst>
            <p:extLst>
              <p:ext uri="{D42A27DB-BD31-4B8C-83A1-F6EECF244321}">
                <p14:modId xmlns:p14="http://schemas.microsoft.com/office/powerpoint/2010/main" val="3411760746"/>
              </p:ext>
            </p:extLst>
          </p:nvPr>
        </p:nvGraphicFramePr>
        <p:xfrm>
          <a:off x="0" y="16"/>
          <a:ext cx="112228" cy="224477"/>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5" name="Object 4" hidden="1"/>
                      <p:cNvPicPr/>
                      <p:nvPr/>
                    </p:nvPicPr>
                    <p:blipFill>
                      <a:blip r:embed="rId10"/>
                      <a:stretch>
                        <a:fillRect/>
                      </a:stretch>
                    </p:blipFill>
                    <p:spPr>
                      <a:xfrm>
                        <a:off x="0" y="16"/>
                        <a:ext cx="112228" cy="224477"/>
                      </a:xfrm>
                      <a:prstGeom prst="rect">
                        <a:avLst/>
                      </a:prstGeom>
                    </p:spPr>
                  </p:pic>
                </p:oleObj>
              </mc:Fallback>
            </mc:AlternateContent>
          </a:graphicData>
        </a:graphic>
      </p:graphicFrame>
      <p:pic>
        <p:nvPicPr>
          <p:cNvPr id="2" name="Picture 1" hidden="1">
            <a:extLst>
              <a:ext uri="{FF2B5EF4-FFF2-40B4-BE49-F238E27FC236}">
                <a16:creationId xmlns:a16="http://schemas.microsoft.com/office/drawing/2014/main" id="{29557A3D-942A-1535-1935-95F5918BA89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pic>
        <p:nvPicPr>
          <p:cNvPr id="8" name="Picture 7" hidden="1">
            <a:extLst>
              <a:ext uri="{FF2B5EF4-FFF2-40B4-BE49-F238E27FC236}">
                <a16:creationId xmlns:a16="http://schemas.microsoft.com/office/drawing/2014/main" id="{E15DAE37-610B-9A45-DC32-58421DACCC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spTree>
    <p:extLst>
      <p:ext uri="{BB962C8B-B14F-4D97-AF65-F5344CB8AC3E}">
        <p14:creationId xmlns:p14="http://schemas.microsoft.com/office/powerpoint/2010/main" val="520731877"/>
      </p:ext>
    </p:extLst>
  </p:cSld>
  <p:clrMap bg1="lt1" tx1="dk1" bg2="lt2" tx2="dk2" accent1="accent1" accent2="accent2" accent3="accent3" accent4="accent4" accent5="accent5" accent6="accent6" hlink="hlink" folHlink="folHlink"/>
  <p:sldLayoutIdLst>
    <p:sldLayoutId id="2147483927" r:id="rId1"/>
    <p:sldLayoutId id="2147484033" r:id="rId2"/>
    <p:sldLayoutId id="2147484034" r:id="rId3"/>
    <p:sldLayoutId id="2147484035" r:id="rId4"/>
    <p:sldLayoutId id="2147484036" r:id="rId5"/>
  </p:sldLayoutIdLst>
  <p:hf sldNum="0" hdr="0" dt="0"/>
  <p:txStyles>
    <p:titleStyle>
      <a:lvl1pPr algn="l" defTabSz="541175" rtl="0" eaLnBrk="1" latinLnBrk="0" hangingPunct="1">
        <a:spcBef>
          <a:spcPct val="0"/>
        </a:spcBef>
        <a:buNone/>
        <a:defRPr sz="1736" b="1" kern="1200" cap="all" baseline="0">
          <a:solidFill>
            <a:schemeClr val="tx1"/>
          </a:solidFill>
          <a:latin typeface="+mj-lt"/>
          <a:ea typeface="+mj-ea"/>
          <a:cs typeface="+mj-cs"/>
        </a:defRPr>
      </a:lvl1pPr>
    </p:titleStyle>
    <p:bodyStyle>
      <a:lvl1pPr marL="0" indent="0" algn="l" defTabSz="541175" rtl="0" eaLnBrk="1" latinLnBrk="0" hangingPunct="1">
        <a:lnSpc>
          <a:spcPct val="110000"/>
        </a:lnSpc>
        <a:spcBef>
          <a:spcPts val="0"/>
        </a:spcBef>
        <a:spcAft>
          <a:spcPts val="372"/>
        </a:spcAft>
        <a:buFont typeface="Arial" panose="020B0604020202020204" pitchFamily="34" charset="0"/>
        <a:buNone/>
        <a:defRPr sz="1240" b="0" kern="1200">
          <a:solidFill>
            <a:schemeClr val="tx2"/>
          </a:solidFill>
          <a:latin typeface="+mj-lt"/>
          <a:ea typeface="+mn-ea"/>
          <a:cs typeface="+mn-cs"/>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p:bodyStyle>
    <p:otherStyle>
      <a:defPPr>
        <a:defRPr lang="en-US"/>
      </a:defPPr>
      <a:lvl1pPr marL="0" algn="l" defTabSz="541175" rtl="0" eaLnBrk="1" latinLnBrk="0" hangingPunct="1">
        <a:defRPr sz="1116" kern="1200">
          <a:solidFill>
            <a:schemeClr val="tx1"/>
          </a:solidFill>
          <a:latin typeface="+mn-lt"/>
          <a:ea typeface="+mn-ea"/>
          <a:cs typeface="+mn-cs"/>
        </a:defRPr>
      </a:lvl1pPr>
      <a:lvl2pPr marL="270587" algn="l" defTabSz="541175" rtl="0" eaLnBrk="1" latinLnBrk="0" hangingPunct="1">
        <a:defRPr sz="1116" kern="1200">
          <a:solidFill>
            <a:schemeClr val="tx1"/>
          </a:solidFill>
          <a:latin typeface="+mn-lt"/>
          <a:ea typeface="+mn-ea"/>
          <a:cs typeface="+mn-cs"/>
        </a:defRPr>
      </a:lvl2pPr>
      <a:lvl3pPr marL="541175" algn="l" defTabSz="541175" rtl="0" eaLnBrk="1" latinLnBrk="0" hangingPunct="1">
        <a:defRPr sz="1116" kern="1200">
          <a:solidFill>
            <a:schemeClr val="tx1"/>
          </a:solidFill>
          <a:latin typeface="+mn-lt"/>
          <a:ea typeface="+mn-ea"/>
          <a:cs typeface="+mn-cs"/>
        </a:defRPr>
      </a:lvl3pPr>
      <a:lvl4pPr marL="811762" algn="l" defTabSz="541175" rtl="0" eaLnBrk="1" latinLnBrk="0" hangingPunct="1">
        <a:defRPr sz="1116" kern="1200">
          <a:solidFill>
            <a:schemeClr val="tx1"/>
          </a:solidFill>
          <a:latin typeface="+mn-lt"/>
          <a:ea typeface="+mn-ea"/>
          <a:cs typeface="+mn-cs"/>
        </a:defRPr>
      </a:lvl4pPr>
      <a:lvl5pPr marL="1082350" algn="l" defTabSz="541175" rtl="0" eaLnBrk="1" latinLnBrk="0" hangingPunct="1">
        <a:defRPr sz="1116" kern="1200">
          <a:solidFill>
            <a:schemeClr val="tx1"/>
          </a:solidFill>
          <a:latin typeface="+mn-lt"/>
          <a:ea typeface="+mn-ea"/>
          <a:cs typeface="+mn-cs"/>
        </a:defRPr>
      </a:lvl5pPr>
      <a:lvl6pPr marL="1352938" algn="l" defTabSz="541175" rtl="0" eaLnBrk="1" latinLnBrk="0" hangingPunct="1">
        <a:defRPr sz="1116" kern="1200">
          <a:solidFill>
            <a:schemeClr val="tx1"/>
          </a:solidFill>
          <a:latin typeface="+mn-lt"/>
          <a:ea typeface="+mn-ea"/>
          <a:cs typeface="+mn-cs"/>
        </a:defRPr>
      </a:lvl6pPr>
      <a:lvl7pPr marL="1623525" algn="l" defTabSz="541175" rtl="0" eaLnBrk="1" latinLnBrk="0" hangingPunct="1">
        <a:defRPr sz="1116" kern="1200">
          <a:solidFill>
            <a:schemeClr val="tx1"/>
          </a:solidFill>
          <a:latin typeface="+mn-lt"/>
          <a:ea typeface="+mn-ea"/>
          <a:cs typeface="+mn-cs"/>
        </a:defRPr>
      </a:lvl7pPr>
      <a:lvl8pPr marL="1894113" algn="l" defTabSz="541175" rtl="0" eaLnBrk="1" latinLnBrk="0" hangingPunct="1">
        <a:defRPr sz="1116" kern="1200">
          <a:solidFill>
            <a:schemeClr val="tx1"/>
          </a:solidFill>
          <a:latin typeface="+mn-lt"/>
          <a:ea typeface="+mn-ea"/>
          <a:cs typeface="+mn-cs"/>
        </a:defRPr>
      </a:lvl8pPr>
      <a:lvl9pPr marL="2164701" algn="l" defTabSz="541175"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36" pos="187" userDrawn="1">
          <p15:clr>
            <a:srgbClr val="F26B43"/>
          </p15:clr>
        </p15:guide>
        <p15:guide id="37" pos="4575" userDrawn="1">
          <p15:clr>
            <a:srgbClr val="F26B43"/>
          </p15:clr>
        </p15:guide>
        <p15:guide id="38" orient="horz" pos="543" userDrawn="1">
          <p15:clr>
            <a:srgbClr val="F26B43"/>
          </p15:clr>
        </p15:guide>
        <p15:guide id="39" orient="horz" pos="6174" userDrawn="1">
          <p15:clr>
            <a:srgbClr val="F26B43"/>
          </p15:clr>
        </p15:guide>
        <p15:guide id="40" orient="horz" pos="1347" userDrawn="1">
          <p15:clr>
            <a:srgbClr val="F26B43"/>
          </p15:clr>
        </p15:guide>
        <p15:guide id="41" orient="horz" pos="1572" userDrawn="1">
          <p15:clr>
            <a:srgbClr val="F26B43"/>
          </p15:clr>
        </p15:guide>
        <p15:guide id="42" pos="2321" userDrawn="1">
          <p15:clr>
            <a:srgbClr val="F26B43"/>
          </p15:clr>
        </p15:guide>
        <p15:guide id="43" pos="2441" userDrawn="1">
          <p15:clr>
            <a:srgbClr val="F26B43"/>
          </p15:clr>
        </p15:guide>
        <p15:guide id="44" orient="horz" pos="2470" userDrawn="1">
          <p15:clr>
            <a:srgbClr val="F26B43"/>
          </p15:clr>
        </p15:guide>
        <p15:guide id="45" orient="horz" pos="46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ax.Harrington@cushwake.com" TargetMode="External"/><Relationship Id="rId2" Type="http://schemas.openxmlformats.org/officeDocument/2006/relationships/hyperlink" Target="mailto:Conor.Niland@cushwake.com"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F01AA9-9A4B-3959-8351-2D62EA7B5BEC}"/>
              </a:ext>
            </a:extLst>
          </p:cNvPr>
          <p:cNvSpPr>
            <a:spLocks noGrp="1"/>
          </p:cNvSpPr>
          <p:nvPr>
            <p:ph type="body" sz="quarter" idx="15"/>
          </p:nvPr>
        </p:nvSpPr>
        <p:spPr>
          <a:xfrm>
            <a:off x="417043" y="4749658"/>
            <a:ext cx="941843" cy="282564"/>
          </a:xfrm>
        </p:spPr>
        <p:txBody>
          <a:bodyPr/>
          <a:lstStyle/>
          <a:p>
            <a:r>
              <a:rPr lang="en-US" dirty="0"/>
              <a:t>To let</a:t>
            </a:r>
          </a:p>
        </p:txBody>
      </p:sp>
      <p:sp>
        <p:nvSpPr>
          <p:cNvPr id="74" name="Title 73">
            <a:extLst>
              <a:ext uri="{FF2B5EF4-FFF2-40B4-BE49-F238E27FC236}">
                <a16:creationId xmlns:a16="http://schemas.microsoft.com/office/drawing/2014/main" id="{9CF61AFB-3DDB-D3E1-EEB7-886E83DD8C25}"/>
              </a:ext>
            </a:extLst>
          </p:cNvPr>
          <p:cNvSpPr>
            <a:spLocks noGrp="1"/>
          </p:cNvSpPr>
          <p:nvPr>
            <p:ph type="title"/>
          </p:nvPr>
        </p:nvSpPr>
        <p:spPr>
          <a:xfrm>
            <a:off x="280537" y="5129163"/>
            <a:ext cx="7418453" cy="488358"/>
          </a:xfrm>
        </p:spPr>
        <p:txBody>
          <a:bodyPr wrap="square" lIns="0" tIns="0" rIns="0" bIns="0" anchor="t">
            <a:noAutofit/>
          </a:bodyPr>
          <a:lstStyle/>
          <a:p>
            <a:r>
              <a:rPr lang="en-US" sz="2800" dirty="0"/>
              <a:t>54 Capel St, North City, Dublin 1</a:t>
            </a:r>
            <a:endParaRPr lang="en-US" b="1" dirty="0"/>
          </a:p>
        </p:txBody>
      </p:sp>
      <p:sp>
        <p:nvSpPr>
          <p:cNvPr id="96" name="Text Placeholder 95">
            <a:extLst>
              <a:ext uri="{FF2B5EF4-FFF2-40B4-BE49-F238E27FC236}">
                <a16:creationId xmlns:a16="http://schemas.microsoft.com/office/drawing/2014/main" id="{47DCD9FC-A480-396E-5207-FF575B5ADE0C}"/>
              </a:ext>
            </a:extLst>
          </p:cNvPr>
          <p:cNvSpPr>
            <a:spLocks noGrp="1"/>
          </p:cNvSpPr>
          <p:nvPr>
            <p:ph type="body" sz="quarter" idx="12"/>
          </p:nvPr>
        </p:nvSpPr>
        <p:spPr>
          <a:xfrm>
            <a:off x="280537" y="5714462"/>
            <a:ext cx="4482466" cy="2625702"/>
          </a:xfrm>
        </p:spPr>
        <p:txBody>
          <a:bodyPr wrap="square" lIns="0" tIns="0" rIns="0" bIns="0" anchor="t">
            <a:noAutofit/>
          </a:bodyPr>
          <a:lstStyle/>
          <a:p>
            <a:r>
              <a:rPr lang="en-AU" sz="1400" b="1" dirty="0"/>
              <a:t>Property Highlights</a:t>
            </a:r>
          </a:p>
          <a:p>
            <a:pPr marL="113030" lvl="3" indent="-113030"/>
            <a:r>
              <a:rPr lang="en-US" sz="1000" dirty="0"/>
              <a:t> Excellent cafe / restaurant opportunity on Capel street Dublin 1.</a:t>
            </a:r>
          </a:p>
          <a:p>
            <a:pPr marL="113030" lvl="3" indent="-113030"/>
            <a:r>
              <a:rPr lang="en-US" sz="1000" dirty="0"/>
              <a:t>54 Capel Street is ideally located near Jervis shopping </a:t>
            </a:r>
            <a:r>
              <a:rPr lang="en-US" sz="1000" dirty="0" err="1"/>
              <a:t>centre</a:t>
            </a:r>
            <a:r>
              <a:rPr lang="en-US" sz="1000" dirty="0"/>
              <a:t> and is </a:t>
            </a:r>
          </a:p>
          <a:p>
            <a:pPr marL="113030" lvl="3" indent="-113030"/>
            <a:r>
              <a:rPr lang="en-US" sz="1000" dirty="0"/>
              <a:t>well served by numerous Dublin Bus and Luas routes .</a:t>
            </a:r>
          </a:p>
          <a:p>
            <a:pPr marL="113030" lvl="3" indent="-113030"/>
            <a:r>
              <a:rPr lang="en-US" sz="1000" dirty="0"/>
              <a:t>Extending to approx. 245 sqm (2,638 </a:t>
            </a:r>
            <a:r>
              <a:rPr lang="en-US" sz="1000" dirty="0" err="1"/>
              <a:t>sqft</a:t>
            </a:r>
            <a:r>
              <a:rPr lang="en-US" sz="1000" dirty="0"/>
              <a:t>). </a:t>
            </a:r>
          </a:p>
          <a:p>
            <a:pPr marL="113030" lvl="3" indent="-113030"/>
            <a:r>
              <a:rPr lang="en-US" sz="1000" dirty="0"/>
              <a:t>Terrace area – 34.7 sqm (373 </a:t>
            </a:r>
            <a:r>
              <a:rPr lang="en-US" sz="1000" dirty="0" err="1"/>
              <a:t>sqft</a:t>
            </a:r>
            <a:r>
              <a:rPr lang="en-US" sz="1000" dirty="0"/>
              <a:t>).</a:t>
            </a:r>
          </a:p>
        </p:txBody>
      </p:sp>
      <p:sp>
        <p:nvSpPr>
          <p:cNvPr id="9" name="Text Placeholder 83">
            <a:extLst>
              <a:ext uri="{FF2B5EF4-FFF2-40B4-BE49-F238E27FC236}">
                <a16:creationId xmlns:a16="http://schemas.microsoft.com/office/drawing/2014/main" id="{6E8E2D0A-8440-06B1-053B-8D807CA0B826}"/>
              </a:ext>
            </a:extLst>
          </p:cNvPr>
          <p:cNvSpPr txBox="1">
            <a:spLocks/>
          </p:cNvSpPr>
          <p:nvPr/>
        </p:nvSpPr>
        <p:spPr>
          <a:xfrm>
            <a:off x="5329393" y="8985576"/>
            <a:ext cx="2395381" cy="470905"/>
          </a:xfrm>
          <a:prstGeom prst="rect">
            <a:avLst/>
          </a:prstGeom>
        </p:spPr>
        <p:txBody>
          <a:bodyPr lIns="0" tIns="0" rIns="0" bIns="0">
            <a:normAutofit/>
          </a:bodyPr>
          <a:lstStyle>
            <a:lvl1pPr marL="0" indent="0" algn="l" defTabSz="541175" rtl="0" eaLnBrk="1" latinLnBrk="0" hangingPunct="1">
              <a:lnSpc>
                <a:spcPct val="120000"/>
              </a:lnSpc>
              <a:spcBef>
                <a:spcPts val="0"/>
              </a:spcBef>
              <a:spcAft>
                <a:spcPts val="0"/>
              </a:spcAft>
              <a:buFont typeface="Arial" panose="020B0604020202020204" pitchFamily="34" charset="0"/>
              <a:buNone/>
              <a:defRPr lang="en-US" sz="800" b="0" i="0" kern="1200" dirty="0">
                <a:solidFill>
                  <a:srgbClr val="1C163F"/>
                </a:solidFill>
                <a:effectLst/>
                <a:latin typeface="Gotham Book" pitchFamily="2" charset="0"/>
                <a:ea typeface="+mn-ea"/>
                <a:cs typeface="Gotham Book" pitchFamily="2" charset="0"/>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a:lstStyle>
          <a:p>
            <a:pPr marL="0" marR="0" lvl="0" indent="0" algn="l" defTabSz="541175"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fr-FR" sz="900" b="0" i="0" u="none" strike="noStrike" kern="1200" cap="none" spc="0" normalizeH="0" baseline="0" noProof="0">
              <a:ln>
                <a:noFill/>
              </a:ln>
              <a:solidFill>
                <a:srgbClr val="1C163F"/>
              </a:solidFill>
              <a:effectLst/>
              <a:uLnTx/>
              <a:uFillTx/>
              <a:latin typeface="Gotham Book" pitchFamily="2" charset="0"/>
              <a:ea typeface="+mn-ea"/>
            </a:endParaRPr>
          </a:p>
        </p:txBody>
      </p:sp>
      <p:sp>
        <p:nvSpPr>
          <p:cNvPr id="2" name="TextBox 1">
            <a:extLst>
              <a:ext uri="{FF2B5EF4-FFF2-40B4-BE49-F238E27FC236}">
                <a16:creationId xmlns:a16="http://schemas.microsoft.com/office/drawing/2014/main" id="{4DE90B70-7E4B-8F24-1A4D-877744D1EF93}"/>
              </a:ext>
            </a:extLst>
          </p:cNvPr>
          <p:cNvSpPr txBox="1"/>
          <p:nvPr/>
        </p:nvSpPr>
        <p:spPr>
          <a:xfrm>
            <a:off x="5115535" y="7825322"/>
            <a:ext cx="1487156" cy="153888"/>
          </a:xfrm>
          <a:prstGeom prst="rect">
            <a:avLst/>
          </a:prstGeom>
          <a:noFill/>
        </p:spPr>
        <p:txBody>
          <a:bodyPr wrap="square" lIns="0" tIns="0" rIns="0" bIns="0" rtlCol="0">
            <a:spAutoFit/>
          </a:bodyPr>
          <a:lstStyle/>
          <a:p>
            <a:pPr>
              <a:spcAft>
                <a:spcPts val="600"/>
              </a:spcAft>
            </a:pPr>
            <a:r>
              <a:rPr lang="en-US" sz="1000">
                <a:solidFill>
                  <a:schemeClr val="accent6"/>
                </a:solidFill>
                <a:latin typeface="+mj-lt"/>
              </a:rPr>
              <a:t>Contact</a:t>
            </a:r>
          </a:p>
        </p:txBody>
      </p:sp>
      <p:sp>
        <p:nvSpPr>
          <p:cNvPr id="8" name="Text Placeholder 83">
            <a:extLst>
              <a:ext uri="{FF2B5EF4-FFF2-40B4-BE49-F238E27FC236}">
                <a16:creationId xmlns:a16="http://schemas.microsoft.com/office/drawing/2014/main" id="{F0A9B9A1-00A0-7E40-F13C-3B3FDA51B5AC}"/>
              </a:ext>
            </a:extLst>
          </p:cNvPr>
          <p:cNvSpPr txBox="1">
            <a:spLocks/>
          </p:cNvSpPr>
          <p:nvPr/>
        </p:nvSpPr>
        <p:spPr>
          <a:xfrm>
            <a:off x="5080285" y="8076151"/>
            <a:ext cx="2479390" cy="1380329"/>
          </a:xfrm>
          <a:prstGeom prst="rect">
            <a:avLst/>
          </a:prstGeom>
        </p:spPr>
        <p:txBody>
          <a:bodyPr lIns="0" tIns="0" rIns="0" bIns="0" anchor="t">
            <a:normAutofit fontScale="62500" lnSpcReduction="20000"/>
          </a:bodyPr>
          <a:lstStyle>
            <a:lvl1pPr marL="0" indent="0" algn="l" defTabSz="541175" rtl="0" eaLnBrk="1" latinLnBrk="0" hangingPunct="1">
              <a:lnSpc>
                <a:spcPct val="120000"/>
              </a:lnSpc>
              <a:spcBef>
                <a:spcPts val="0"/>
              </a:spcBef>
              <a:spcAft>
                <a:spcPts val="0"/>
              </a:spcAft>
              <a:buFont typeface="Arial" panose="020B0604020202020204" pitchFamily="34" charset="0"/>
              <a:buNone/>
              <a:defRPr lang="en-US" sz="800" b="0" i="0" kern="1200" dirty="0">
                <a:solidFill>
                  <a:srgbClr val="1C163F"/>
                </a:solidFill>
                <a:effectLst/>
                <a:latin typeface="Gotham Book" pitchFamily="2" charset="0"/>
                <a:ea typeface="+mn-ea"/>
                <a:cs typeface="Gotham Book" pitchFamily="2" charset="0"/>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a:lstStyle>
          <a:p>
            <a:pPr defTabSz="914400">
              <a:lnSpc>
                <a:spcPct val="100000"/>
              </a:lnSpc>
              <a:defRPr/>
            </a:pPr>
            <a:r>
              <a:rPr lang="en-US" sz="1800" b="1" dirty="0">
                <a:solidFill>
                  <a:srgbClr val="002060"/>
                </a:solidFill>
                <a:latin typeface="Gotham Book"/>
                <a:cs typeface="+mn-cs"/>
              </a:rPr>
              <a:t>Conor Niland</a:t>
            </a:r>
          </a:p>
          <a:p>
            <a:pPr defTabSz="914400">
              <a:lnSpc>
                <a:spcPct val="100000"/>
              </a:lnSpc>
              <a:defRPr/>
            </a:pPr>
            <a:r>
              <a:rPr lang="en-US" sz="1800" dirty="0">
                <a:solidFill>
                  <a:srgbClr val="000000"/>
                </a:solidFill>
                <a:latin typeface="Gotham Book"/>
                <a:cs typeface="+mn-cs"/>
              </a:rPr>
              <a:t>Email: </a:t>
            </a:r>
            <a:r>
              <a:rPr lang="en-US" sz="1800" dirty="0">
                <a:solidFill>
                  <a:srgbClr val="000000"/>
                </a:solidFill>
                <a:latin typeface="Gotham Book"/>
                <a:cs typeface="+mn-cs"/>
                <a:hlinkClick r:id="rId2"/>
              </a:rPr>
              <a:t>Conor.Niland@cushwake.com</a:t>
            </a:r>
            <a:endParaRPr lang="en-US" sz="1800" dirty="0">
              <a:solidFill>
                <a:srgbClr val="000000"/>
              </a:solidFill>
              <a:latin typeface="Gotham Book"/>
              <a:cs typeface="+mn-cs"/>
            </a:endParaRPr>
          </a:p>
          <a:p>
            <a:pPr defTabSz="914400">
              <a:lnSpc>
                <a:spcPct val="100000"/>
              </a:lnSpc>
              <a:defRPr/>
            </a:pPr>
            <a:r>
              <a:rPr lang="en-US" sz="1800" dirty="0">
                <a:solidFill>
                  <a:srgbClr val="000000"/>
                </a:solidFill>
                <a:latin typeface="Gotham Book"/>
                <a:cs typeface="+mn-cs"/>
              </a:rPr>
              <a:t>Tel: </a:t>
            </a:r>
            <a:r>
              <a:rPr lang="en-IE" sz="1800" dirty="0"/>
              <a:t>+353 1 639 9219</a:t>
            </a:r>
          </a:p>
          <a:p>
            <a:pPr defTabSz="914400">
              <a:lnSpc>
                <a:spcPct val="100000"/>
              </a:lnSpc>
              <a:defRPr/>
            </a:pPr>
            <a:r>
              <a:rPr lang="en-IE" sz="1800" dirty="0">
                <a:solidFill>
                  <a:srgbClr val="002060"/>
                </a:solidFill>
                <a:latin typeface="Gotham Book"/>
                <a:cs typeface="+mn-cs"/>
              </a:rPr>
              <a:t>Max Harrington</a:t>
            </a:r>
          </a:p>
          <a:p>
            <a:pPr defTabSz="914400">
              <a:lnSpc>
                <a:spcPct val="100000"/>
              </a:lnSpc>
              <a:defRPr/>
            </a:pPr>
            <a:r>
              <a:rPr lang="en-IE" sz="1800" dirty="0">
                <a:solidFill>
                  <a:srgbClr val="000000"/>
                </a:solidFill>
                <a:latin typeface="Gotham Book"/>
                <a:cs typeface="+mn-cs"/>
              </a:rPr>
              <a:t>Email: </a:t>
            </a:r>
            <a:r>
              <a:rPr lang="en-US" sz="1800" u="sng" dirty="0">
                <a:solidFill>
                  <a:srgbClr val="000000"/>
                </a:solidFill>
                <a:latin typeface="Gotham Book"/>
                <a:cs typeface="+mn-cs"/>
                <a:hlinkClick r:id="rId3"/>
              </a:rPr>
              <a:t>Max.Harrington@cushwake.com</a:t>
            </a:r>
            <a:endParaRPr lang="en-US" sz="1800" u="sng" dirty="0">
              <a:solidFill>
                <a:srgbClr val="000000"/>
              </a:solidFill>
              <a:latin typeface="Gotham Book"/>
              <a:cs typeface="+mn-cs"/>
            </a:endParaRPr>
          </a:p>
          <a:p>
            <a:pPr defTabSz="914400">
              <a:lnSpc>
                <a:spcPct val="100000"/>
              </a:lnSpc>
              <a:defRPr/>
            </a:pPr>
            <a:r>
              <a:rPr lang="en-IE" sz="1800" dirty="0">
                <a:solidFill>
                  <a:srgbClr val="000000"/>
                </a:solidFill>
                <a:latin typeface="Gotham Book"/>
                <a:cs typeface="+mn-cs"/>
              </a:rPr>
              <a:t>Tel: </a:t>
            </a:r>
            <a:r>
              <a:rPr lang="en-US" sz="1800" dirty="0"/>
              <a:t>+353 86 817 3854</a:t>
            </a:r>
            <a:endParaRPr lang="en-US" sz="1800" dirty="0">
              <a:solidFill>
                <a:srgbClr val="000000"/>
              </a:solidFill>
              <a:latin typeface="Gotham Book"/>
              <a:cs typeface="+mn-cs"/>
            </a:endParaRPr>
          </a:p>
          <a:p>
            <a:pPr defTabSz="914400">
              <a:lnSpc>
                <a:spcPct val="100000"/>
              </a:lnSpc>
              <a:defRPr/>
            </a:pPr>
            <a:endParaRPr lang="en-US" sz="1000" b="1" dirty="0">
              <a:solidFill>
                <a:srgbClr val="002060"/>
              </a:solidFill>
              <a:latin typeface="Gotham Book"/>
              <a:cs typeface="+mn-cs"/>
            </a:endParaRPr>
          </a:p>
        </p:txBody>
      </p:sp>
      <p:sp>
        <p:nvSpPr>
          <p:cNvPr id="4" name="Text Placeholder 3">
            <a:extLst>
              <a:ext uri="{FF2B5EF4-FFF2-40B4-BE49-F238E27FC236}">
                <a16:creationId xmlns:a16="http://schemas.microsoft.com/office/drawing/2014/main" id="{5804A756-03D1-A643-095E-B923D58F4742}"/>
              </a:ext>
            </a:extLst>
          </p:cNvPr>
          <p:cNvSpPr>
            <a:spLocks noGrp="1"/>
          </p:cNvSpPr>
          <p:nvPr>
            <p:ph type="body" sz="quarter" idx="20"/>
          </p:nvPr>
        </p:nvSpPr>
        <p:spPr>
          <a:xfrm>
            <a:off x="2005435" y="848742"/>
            <a:ext cx="5133426" cy="193002"/>
          </a:xfrm>
        </p:spPr>
        <p:txBody>
          <a:bodyPr/>
          <a:lstStyle/>
          <a:p>
            <a:r>
              <a:rPr lang="en-US" b="1" dirty="0"/>
              <a:t>54 Capel St, North City, Dublin 1</a:t>
            </a:r>
            <a:endParaRPr lang="en-US" dirty="0"/>
          </a:p>
        </p:txBody>
      </p:sp>
      <p:sp>
        <p:nvSpPr>
          <p:cNvPr id="5" name="TextBox 4">
            <a:extLst>
              <a:ext uri="{FF2B5EF4-FFF2-40B4-BE49-F238E27FC236}">
                <a16:creationId xmlns:a16="http://schemas.microsoft.com/office/drawing/2014/main" id="{3379633B-992F-7BAA-BE1F-EE375E976E41}"/>
              </a:ext>
            </a:extLst>
          </p:cNvPr>
          <p:cNvSpPr txBox="1"/>
          <p:nvPr/>
        </p:nvSpPr>
        <p:spPr>
          <a:xfrm>
            <a:off x="280537" y="7125207"/>
            <a:ext cx="4634649" cy="2385268"/>
          </a:xfrm>
          <a:prstGeom prst="rect">
            <a:avLst/>
          </a:prstGeom>
          <a:noFill/>
        </p:spPr>
        <p:txBody>
          <a:bodyPr wrap="square" lIns="0" tIns="0" rIns="0" bIns="0" rtlCol="0">
            <a:spAutoFit/>
          </a:bodyPr>
          <a:lstStyle/>
          <a:p>
            <a:pPr>
              <a:spcAft>
                <a:spcPts val="600"/>
              </a:spcAft>
            </a:pPr>
            <a:r>
              <a:rPr lang="en-US" sz="1400" b="1" dirty="0">
                <a:solidFill>
                  <a:schemeClr val="accent6"/>
                </a:solidFill>
                <a:latin typeface="+mj-lt"/>
              </a:rPr>
              <a:t>Property description</a:t>
            </a:r>
          </a:p>
          <a:p>
            <a:pPr marL="171450" indent="-171450">
              <a:spcAft>
                <a:spcPts val="600"/>
              </a:spcAft>
              <a:buFont typeface="Arial" panose="020B0604020202020204" pitchFamily="34" charset="0"/>
              <a:buChar char="•"/>
            </a:pPr>
            <a:r>
              <a:rPr lang="en-US" sz="1050" dirty="0">
                <a:solidFill>
                  <a:schemeClr val="accent6"/>
                </a:solidFill>
              </a:rPr>
              <a:t>54 Capel Street comprises a bar premises arranged over ground and basement levels, with extensive outdoor space to the rear. The property provides an overall internal floor area of approximately 245.1 sq m (2,638 sq ft), together with a substantial rear yard offering significant potential for outdoor seating or events.</a:t>
            </a:r>
          </a:p>
          <a:p>
            <a:pPr>
              <a:spcAft>
                <a:spcPts val="600"/>
              </a:spcAft>
            </a:pPr>
            <a:r>
              <a:rPr lang="en-US" sz="1050" dirty="0">
                <a:solidFill>
                  <a:schemeClr val="accent6"/>
                </a:solidFill>
              </a:rPr>
              <a:t>• The ground floor features an open-plan bar layout with a traditional frontage onto Capel Street, while the basement provides ancillary storage and staff accommodation. The property benefits from rear access, allowing for convenient deliveries and operational flexibility. </a:t>
            </a:r>
          </a:p>
          <a:p>
            <a:pPr>
              <a:spcAft>
                <a:spcPts val="600"/>
              </a:spcAft>
            </a:pPr>
            <a:r>
              <a:rPr lang="en-US" sz="1050" dirty="0">
                <a:solidFill>
                  <a:schemeClr val="accent6"/>
                </a:solidFill>
              </a:rPr>
              <a:t>• This is a rare opportunity to secure a vacant, fully self-contained bar premises in one of </a:t>
            </a:r>
            <a:r>
              <a:rPr lang="en-US" sz="1050" dirty="0" err="1">
                <a:solidFill>
                  <a:schemeClr val="accent6"/>
                </a:solidFill>
              </a:rPr>
              <a:t>Dublins</a:t>
            </a:r>
            <a:r>
              <a:rPr lang="en-US" sz="1050" dirty="0">
                <a:solidFill>
                  <a:schemeClr val="accent6"/>
                </a:solidFill>
              </a:rPr>
              <a:t> most vibrant and well-established city </a:t>
            </a:r>
            <a:r>
              <a:rPr lang="en-US" sz="1050" dirty="0" err="1">
                <a:solidFill>
                  <a:schemeClr val="accent6"/>
                </a:solidFill>
              </a:rPr>
              <a:t>centre</a:t>
            </a:r>
            <a:r>
              <a:rPr lang="en-US" sz="1050" dirty="0">
                <a:solidFill>
                  <a:schemeClr val="accent6"/>
                </a:solidFill>
              </a:rPr>
              <a:t> locations.</a:t>
            </a:r>
            <a:endParaRPr lang="en-US" sz="1200" dirty="0"/>
          </a:p>
        </p:txBody>
      </p:sp>
      <p:pic>
        <p:nvPicPr>
          <p:cNvPr id="10" name="Picture 9">
            <a:extLst>
              <a:ext uri="{FF2B5EF4-FFF2-40B4-BE49-F238E27FC236}">
                <a16:creationId xmlns:a16="http://schemas.microsoft.com/office/drawing/2014/main" id="{8C313C40-A099-4154-42DB-2C6A0245377E}"/>
              </a:ext>
            </a:extLst>
          </p:cNvPr>
          <p:cNvPicPr>
            <a:picLocks noChangeAspect="1"/>
          </p:cNvPicPr>
          <p:nvPr/>
        </p:nvPicPr>
        <p:blipFill>
          <a:blip r:embed="rId4"/>
          <a:stretch>
            <a:fillRect/>
          </a:stretch>
        </p:blipFill>
        <p:spPr>
          <a:xfrm>
            <a:off x="417043" y="1107949"/>
            <a:ext cx="3427806" cy="3435915"/>
          </a:xfrm>
          <a:prstGeom prst="rect">
            <a:avLst/>
          </a:prstGeom>
        </p:spPr>
      </p:pic>
      <p:pic>
        <p:nvPicPr>
          <p:cNvPr id="13" name="Picture 12">
            <a:extLst>
              <a:ext uri="{FF2B5EF4-FFF2-40B4-BE49-F238E27FC236}">
                <a16:creationId xmlns:a16="http://schemas.microsoft.com/office/drawing/2014/main" id="{C8A45F0D-2C1C-F6F7-0188-CE835A659E4F}"/>
              </a:ext>
            </a:extLst>
          </p:cNvPr>
          <p:cNvPicPr>
            <a:picLocks noChangeAspect="1"/>
          </p:cNvPicPr>
          <p:nvPr/>
        </p:nvPicPr>
        <p:blipFill>
          <a:blip r:embed="rId5"/>
          <a:stretch>
            <a:fillRect/>
          </a:stretch>
        </p:blipFill>
        <p:spPr>
          <a:xfrm>
            <a:off x="3844849" y="1107949"/>
            <a:ext cx="3362794" cy="3435915"/>
          </a:xfrm>
          <a:prstGeom prst="rect">
            <a:avLst/>
          </a:prstGeom>
        </p:spPr>
      </p:pic>
    </p:spTree>
    <p:extLst>
      <p:ext uri="{BB962C8B-B14F-4D97-AF65-F5344CB8AC3E}">
        <p14:creationId xmlns:p14="http://schemas.microsoft.com/office/powerpoint/2010/main" val="289349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FB949E-80F6-F564-E5DC-B2A6EA7AFBD2}"/>
              </a:ext>
            </a:extLst>
          </p:cNvPr>
          <p:cNvSpPr>
            <a:spLocks noGrp="1"/>
          </p:cNvSpPr>
          <p:nvPr>
            <p:ph type="body" sz="quarter" idx="20"/>
          </p:nvPr>
        </p:nvSpPr>
        <p:spPr/>
        <p:txBody>
          <a:bodyPr/>
          <a:lstStyle/>
          <a:p>
            <a:r>
              <a:rPr lang="en-US" b="1" dirty="0"/>
              <a:t>54 Capel St, North City, Dublin 1</a:t>
            </a:r>
            <a:endParaRPr lang="en-US" dirty="0"/>
          </a:p>
        </p:txBody>
      </p:sp>
      <p:pic>
        <p:nvPicPr>
          <p:cNvPr id="14" name="Picture 13">
            <a:extLst>
              <a:ext uri="{FF2B5EF4-FFF2-40B4-BE49-F238E27FC236}">
                <a16:creationId xmlns:a16="http://schemas.microsoft.com/office/drawing/2014/main" id="{AD8CB40E-2BDA-577E-CA53-E0A42AA40CAA}"/>
              </a:ext>
            </a:extLst>
          </p:cNvPr>
          <p:cNvPicPr>
            <a:picLocks noChangeAspect="1"/>
          </p:cNvPicPr>
          <p:nvPr/>
        </p:nvPicPr>
        <p:blipFill>
          <a:blip r:embed="rId2"/>
          <a:stretch>
            <a:fillRect/>
          </a:stretch>
        </p:blipFill>
        <p:spPr>
          <a:xfrm>
            <a:off x="395803" y="1114996"/>
            <a:ext cx="6803186" cy="8662050"/>
          </a:xfrm>
          <a:prstGeom prst="rect">
            <a:avLst/>
          </a:prstGeom>
        </p:spPr>
      </p:pic>
    </p:spTree>
    <p:extLst>
      <p:ext uri="{BB962C8B-B14F-4D97-AF65-F5344CB8AC3E}">
        <p14:creationId xmlns:p14="http://schemas.microsoft.com/office/powerpoint/2010/main" val="1303798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9BB663-8945-D4EA-B101-A517984397CC}"/>
              </a:ext>
            </a:extLst>
          </p:cNvPr>
          <p:cNvSpPr>
            <a:spLocks noGrp="1"/>
          </p:cNvSpPr>
          <p:nvPr>
            <p:ph type="body" sz="quarter" idx="20"/>
          </p:nvPr>
        </p:nvSpPr>
        <p:spPr>
          <a:xfrm>
            <a:off x="2143125" y="770371"/>
            <a:ext cx="4943475" cy="193002"/>
          </a:xfrm>
        </p:spPr>
        <p:txBody>
          <a:bodyPr wrap="square" lIns="0" tIns="0" rIns="0" bIns="0" anchor="t">
            <a:spAutoFit/>
          </a:bodyPr>
          <a:lstStyle/>
          <a:p>
            <a:r>
              <a:rPr lang="en-US" b="1" dirty="0"/>
              <a:t>54 Capel St, North City, Dublin 1</a:t>
            </a:r>
          </a:p>
        </p:txBody>
      </p:sp>
      <p:sp>
        <p:nvSpPr>
          <p:cNvPr id="4" name="TextBox 3">
            <a:extLst>
              <a:ext uri="{FF2B5EF4-FFF2-40B4-BE49-F238E27FC236}">
                <a16:creationId xmlns:a16="http://schemas.microsoft.com/office/drawing/2014/main" id="{10E0AB1F-8479-BADE-81A9-49E159E3D769}"/>
              </a:ext>
            </a:extLst>
          </p:cNvPr>
          <p:cNvSpPr txBox="1"/>
          <p:nvPr/>
        </p:nvSpPr>
        <p:spPr>
          <a:xfrm>
            <a:off x="549327" y="6780508"/>
            <a:ext cx="2404888" cy="47705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solidFill>
                  <a:schemeClr val="accent6"/>
                </a:solidFill>
              </a:rPr>
              <a:t>Service Charge </a:t>
            </a:r>
          </a:p>
          <a:p>
            <a:pPr>
              <a:spcAft>
                <a:spcPts val="600"/>
              </a:spcAft>
            </a:pPr>
            <a:r>
              <a:rPr lang="en-US" sz="1200" dirty="0">
                <a:solidFill>
                  <a:schemeClr val="accent6"/>
                </a:solidFill>
              </a:rPr>
              <a:t>TBC</a:t>
            </a:r>
          </a:p>
        </p:txBody>
      </p:sp>
      <p:sp>
        <p:nvSpPr>
          <p:cNvPr id="11" name="TextBox 10">
            <a:extLst>
              <a:ext uri="{FF2B5EF4-FFF2-40B4-BE49-F238E27FC236}">
                <a16:creationId xmlns:a16="http://schemas.microsoft.com/office/drawing/2014/main" id="{F2DCF9EC-DE19-933A-FD41-22C95DDF923F}"/>
              </a:ext>
            </a:extLst>
          </p:cNvPr>
          <p:cNvSpPr txBox="1"/>
          <p:nvPr/>
        </p:nvSpPr>
        <p:spPr>
          <a:xfrm>
            <a:off x="563383" y="8705883"/>
            <a:ext cx="2919266"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Aft>
                <a:spcPts val="600"/>
              </a:spcAft>
            </a:pPr>
            <a:r>
              <a:rPr lang="en-US" sz="1400" b="1" dirty="0">
                <a:solidFill>
                  <a:schemeClr val="accent6"/>
                </a:solidFill>
              </a:rPr>
              <a:t>Rent</a:t>
            </a:r>
          </a:p>
          <a:p>
            <a:pPr>
              <a:spcAft>
                <a:spcPts val="600"/>
              </a:spcAft>
            </a:pPr>
            <a:r>
              <a:rPr lang="en-US" sz="1200" dirty="0">
                <a:solidFill>
                  <a:schemeClr val="accent6"/>
                </a:solidFill>
              </a:rPr>
              <a:t>Rent is on application.</a:t>
            </a:r>
          </a:p>
          <a:p>
            <a:pPr>
              <a:spcAft>
                <a:spcPts val="600"/>
              </a:spcAft>
            </a:pPr>
            <a:endParaRPr lang="en-US" sz="1200" dirty="0"/>
          </a:p>
        </p:txBody>
      </p:sp>
      <p:sp>
        <p:nvSpPr>
          <p:cNvPr id="12" name="TextBox 11">
            <a:extLst>
              <a:ext uri="{FF2B5EF4-FFF2-40B4-BE49-F238E27FC236}">
                <a16:creationId xmlns:a16="http://schemas.microsoft.com/office/drawing/2014/main" id="{DF5A6A43-E14F-3998-77EE-650951B2415E}"/>
              </a:ext>
            </a:extLst>
          </p:cNvPr>
          <p:cNvSpPr txBox="1"/>
          <p:nvPr/>
        </p:nvSpPr>
        <p:spPr>
          <a:xfrm>
            <a:off x="3066757" y="6770626"/>
            <a:ext cx="1969477" cy="103105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Aft>
                <a:spcPts val="600"/>
              </a:spcAft>
            </a:pPr>
            <a:r>
              <a:rPr lang="en-US" sz="1400" b="1" dirty="0">
                <a:solidFill>
                  <a:schemeClr val="accent6"/>
                </a:solidFill>
              </a:rPr>
              <a:t>Viewings</a:t>
            </a:r>
          </a:p>
          <a:p>
            <a:pPr>
              <a:spcAft>
                <a:spcPts val="600"/>
              </a:spcAft>
            </a:pPr>
            <a:r>
              <a:rPr lang="en-US" sz="1200" dirty="0">
                <a:solidFill>
                  <a:schemeClr val="accent6"/>
                </a:solidFill>
              </a:rPr>
              <a:t>Strictly by appointment only through sole leasing agents Cushman &amp; Wakefield</a:t>
            </a:r>
            <a:r>
              <a:rPr lang="en-US" sz="1200" dirty="0">
                <a:solidFill>
                  <a:srgbClr val="002060"/>
                </a:solidFill>
              </a:rPr>
              <a:t>.</a:t>
            </a:r>
          </a:p>
        </p:txBody>
      </p:sp>
      <p:sp>
        <p:nvSpPr>
          <p:cNvPr id="14" name="TextBox 13">
            <a:extLst>
              <a:ext uri="{FF2B5EF4-FFF2-40B4-BE49-F238E27FC236}">
                <a16:creationId xmlns:a16="http://schemas.microsoft.com/office/drawing/2014/main" id="{6E41D27F-24AD-252C-F559-E78BA5DA3556}"/>
              </a:ext>
            </a:extLst>
          </p:cNvPr>
          <p:cNvSpPr txBox="1"/>
          <p:nvPr/>
        </p:nvSpPr>
        <p:spPr>
          <a:xfrm>
            <a:off x="3066757" y="8087769"/>
            <a:ext cx="2903738"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Aft>
                <a:spcPts val="600"/>
              </a:spcAft>
            </a:pPr>
            <a:r>
              <a:rPr lang="en-US" sz="1400" b="1" dirty="0">
                <a:solidFill>
                  <a:schemeClr val="accent6"/>
                </a:solidFill>
              </a:rPr>
              <a:t>BER: TBC</a:t>
            </a:r>
          </a:p>
        </p:txBody>
      </p:sp>
      <p:sp>
        <p:nvSpPr>
          <p:cNvPr id="2" name="TextBox 1">
            <a:extLst>
              <a:ext uri="{FF2B5EF4-FFF2-40B4-BE49-F238E27FC236}">
                <a16:creationId xmlns:a16="http://schemas.microsoft.com/office/drawing/2014/main" id="{4C61D72F-2A86-EBBB-83D7-9C7D718EA777}"/>
              </a:ext>
            </a:extLst>
          </p:cNvPr>
          <p:cNvSpPr txBox="1"/>
          <p:nvPr/>
        </p:nvSpPr>
        <p:spPr>
          <a:xfrm>
            <a:off x="563383" y="7373826"/>
            <a:ext cx="1845266" cy="477054"/>
          </a:xfrm>
          <a:prstGeom prst="rect">
            <a:avLst/>
          </a:prstGeom>
          <a:noFill/>
        </p:spPr>
        <p:txBody>
          <a:bodyPr wrap="square" lIns="0" tIns="0" rIns="0" bIns="0" rtlCol="0">
            <a:spAutoFit/>
          </a:bodyPr>
          <a:lstStyle/>
          <a:p>
            <a:pPr>
              <a:spcAft>
                <a:spcPts val="600"/>
              </a:spcAft>
            </a:pPr>
            <a:r>
              <a:rPr lang="en-US" sz="1400" b="1" dirty="0">
                <a:solidFill>
                  <a:schemeClr val="accent6"/>
                </a:solidFill>
              </a:rPr>
              <a:t>Rates</a:t>
            </a:r>
          </a:p>
          <a:p>
            <a:pPr>
              <a:spcAft>
                <a:spcPts val="600"/>
              </a:spcAft>
            </a:pPr>
            <a:r>
              <a:rPr lang="en-US" sz="1200" dirty="0">
                <a:solidFill>
                  <a:schemeClr val="accent6"/>
                </a:solidFill>
              </a:rPr>
              <a:t>TBC</a:t>
            </a:r>
          </a:p>
        </p:txBody>
      </p:sp>
      <p:sp>
        <p:nvSpPr>
          <p:cNvPr id="3" name="TextBox 2">
            <a:extLst>
              <a:ext uri="{FF2B5EF4-FFF2-40B4-BE49-F238E27FC236}">
                <a16:creationId xmlns:a16="http://schemas.microsoft.com/office/drawing/2014/main" id="{16183025-CF04-BE67-B9FD-8B016016B991}"/>
              </a:ext>
            </a:extLst>
          </p:cNvPr>
          <p:cNvSpPr txBox="1"/>
          <p:nvPr/>
        </p:nvSpPr>
        <p:spPr>
          <a:xfrm>
            <a:off x="549327" y="7994843"/>
            <a:ext cx="2903738" cy="477054"/>
          </a:xfrm>
          <a:prstGeom prst="rect">
            <a:avLst/>
          </a:prstGeom>
          <a:noFill/>
        </p:spPr>
        <p:txBody>
          <a:bodyPr wrap="square" lIns="0" tIns="0" rIns="0" bIns="0" rtlCol="0">
            <a:spAutoFit/>
          </a:bodyPr>
          <a:lstStyle/>
          <a:p>
            <a:pPr>
              <a:spcAft>
                <a:spcPts val="600"/>
              </a:spcAft>
            </a:pPr>
            <a:r>
              <a:rPr lang="en-US" sz="1400" b="1" dirty="0">
                <a:solidFill>
                  <a:schemeClr val="accent6"/>
                </a:solidFill>
              </a:rPr>
              <a:t>Insurance</a:t>
            </a:r>
          </a:p>
          <a:p>
            <a:pPr>
              <a:spcAft>
                <a:spcPts val="600"/>
              </a:spcAft>
            </a:pPr>
            <a:r>
              <a:rPr lang="en-US" sz="1200" dirty="0">
                <a:solidFill>
                  <a:schemeClr val="accent6"/>
                </a:solidFill>
              </a:rPr>
              <a:t>TBC</a:t>
            </a:r>
          </a:p>
        </p:txBody>
      </p:sp>
      <p:sp>
        <p:nvSpPr>
          <p:cNvPr id="15" name="TextBox 14">
            <a:extLst>
              <a:ext uri="{FF2B5EF4-FFF2-40B4-BE49-F238E27FC236}">
                <a16:creationId xmlns:a16="http://schemas.microsoft.com/office/drawing/2014/main" id="{284FF70D-D40F-71BF-A2EB-7F8A1E61D69D}"/>
              </a:ext>
            </a:extLst>
          </p:cNvPr>
          <p:cNvSpPr txBox="1"/>
          <p:nvPr/>
        </p:nvSpPr>
        <p:spPr>
          <a:xfrm>
            <a:off x="394327" y="5176916"/>
            <a:ext cx="6983963" cy="1369606"/>
          </a:xfrm>
          <a:prstGeom prst="rect">
            <a:avLst/>
          </a:prstGeom>
          <a:noFill/>
        </p:spPr>
        <p:txBody>
          <a:bodyPr wrap="square" lIns="0" tIns="0" rIns="0" bIns="0" rtlCol="0">
            <a:spAutoFit/>
          </a:bodyPr>
          <a:lstStyle/>
          <a:p>
            <a:pPr>
              <a:spcAft>
                <a:spcPts val="600"/>
              </a:spcAft>
            </a:pPr>
            <a:r>
              <a:rPr lang="en-US" sz="1200" dirty="0">
                <a:solidFill>
                  <a:schemeClr val="accent6"/>
                </a:solidFill>
              </a:rPr>
              <a:t>The property occupies a prominent position on Capel street, one of Dublin’s most distinctive and vibrant city </a:t>
            </a:r>
            <a:r>
              <a:rPr lang="en-US" sz="1200" dirty="0" err="1">
                <a:solidFill>
                  <a:schemeClr val="accent6"/>
                </a:solidFill>
              </a:rPr>
              <a:t>centre</a:t>
            </a:r>
            <a:r>
              <a:rPr lang="en-US" sz="1200" dirty="0">
                <a:solidFill>
                  <a:schemeClr val="accent6"/>
                </a:solidFill>
              </a:rPr>
              <a:t> streets. Now leading hospitality and leisure destination, Capel Street offers a diverse mix of bars, cafes and independent retailers with strong daily footfall.</a:t>
            </a:r>
          </a:p>
          <a:p>
            <a:pPr>
              <a:spcAft>
                <a:spcPts val="600"/>
              </a:spcAft>
            </a:pPr>
            <a:r>
              <a:rPr lang="en-US" sz="1200" dirty="0">
                <a:solidFill>
                  <a:schemeClr val="accent6"/>
                </a:solidFill>
              </a:rPr>
              <a:t>Ideally located close to Jervis Shopping Centre, the property benefits from excellent public transport links via Dublin Bus and Luas, and I s within walking distance of Henry Street, Smithfield and </a:t>
            </a:r>
            <a:r>
              <a:rPr lang="en-US" sz="1200" dirty="0" err="1">
                <a:solidFill>
                  <a:schemeClr val="accent6"/>
                </a:solidFill>
              </a:rPr>
              <a:t>O’Connel</a:t>
            </a:r>
            <a:r>
              <a:rPr lang="en-US" sz="1200" dirty="0">
                <a:solidFill>
                  <a:schemeClr val="accent6"/>
                </a:solidFill>
              </a:rPr>
              <a:t> Street.</a:t>
            </a:r>
          </a:p>
        </p:txBody>
      </p:sp>
      <p:pic>
        <p:nvPicPr>
          <p:cNvPr id="17" name="Picture 16">
            <a:extLst>
              <a:ext uri="{FF2B5EF4-FFF2-40B4-BE49-F238E27FC236}">
                <a16:creationId xmlns:a16="http://schemas.microsoft.com/office/drawing/2014/main" id="{002FA80D-ABD8-A9C7-07B4-600C5D74A165}"/>
              </a:ext>
            </a:extLst>
          </p:cNvPr>
          <p:cNvPicPr>
            <a:picLocks noChangeAspect="1"/>
          </p:cNvPicPr>
          <p:nvPr/>
        </p:nvPicPr>
        <p:blipFill>
          <a:blip r:embed="rId2"/>
          <a:stretch>
            <a:fillRect/>
          </a:stretch>
        </p:blipFill>
        <p:spPr>
          <a:xfrm>
            <a:off x="433700" y="1113866"/>
            <a:ext cx="6692273" cy="3867506"/>
          </a:xfrm>
          <a:prstGeom prst="rect">
            <a:avLst/>
          </a:prstGeom>
        </p:spPr>
      </p:pic>
    </p:spTree>
    <p:extLst>
      <p:ext uri="{BB962C8B-B14F-4D97-AF65-F5344CB8AC3E}">
        <p14:creationId xmlns:p14="http://schemas.microsoft.com/office/powerpoint/2010/main" val="3506169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9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in">
  <a:themeElements>
    <a:clrScheme name="CW BNS">
      <a:dk1>
        <a:srgbClr val="545859"/>
      </a:dk1>
      <a:lt1>
        <a:srgbClr val="FFFFFF"/>
      </a:lt1>
      <a:dk2>
        <a:srgbClr val="E4002B"/>
      </a:dk2>
      <a:lt2>
        <a:srgbClr val="80C9D6"/>
      </a:lt2>
      <a:accent1>
        <a:srgbClr val="0093AD"/>
      </a:accent1>
      <a:accent2>
        <a:srgbClr val="545859"/>
      </a:accent2>
      <a:accent3>
        <a:srgbClr val="8E1000"/>
      </a:accent3>
      <a:accent4>
        <a:srgbClr val="007C58"/>
      </a:accent4>
      <a:accent5>
        <a:srgbClr val="F1B434"/>
      </a:accent5>
      <a:accent6>
        <a:srgbClr val="1D1740"/>
      </a:accent6>
      <a:hlink>
        <a:srgbClr val="0093AD"/>
      </a:hlink>
      <a:folHlink>
        <a:srgbClr val="0093AD"/>
      </a:folHlink>
    </a:clrScheme>
    <a:fontScheme name="Custom 2">
      <a:majorFont>
        <a:latin typeface="Gotham Bold"/>
        <a:ea typeface=""/>
        <a:cs typeface=""/>
      </a:majorFont>
      <a:minorFont>
        <a:latin typeface="Gotham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600"/>
          </a:spcAft>
          <a:defRPr sz="1200" dirty="0" err="1" smtClean="0"/>
        </a:defPPr>
      </a:lstStyle>
    </a:txDef>
  </a:objectDefaults>
  <a:extraClrSchemeLst/>
  <a:custClrLst>
    <a:custClr name="BLANK">
      <a:srgbClr val="FFFFFF"/>
    </a:custClr>
    <a:custClr name="Grey Tint 75%">
      <a:srgbClr val="7F8283"/>
    </a:custClr>
    <a:custClr name="Blue Tint 75%">
      <a:srgbClr val="40AEC2"/>
    </a:custClr>
    <a:custClr name="BLANK">
      <a:srgbClr val="FFFFFF"/>
    </a:custClr>
    <a:custClr name="BLANK">
      <a:srgbClr val="FFFFFF"/>
    </a:custClr>
    <a:custClr name="Green Tint 75%">
      <a:srgbClr val="409D82"/>
    </a:custClr>
    <a:custClr name="Yellow Tint 75%">
      <a:srgbClr val="F4C767"/>
    </a:custClr>
    <a:custClr name="Dark Red Tint 75%">
      <a:srgbClr val="AA4C40"/>
    </a:custClr>
    <a:custClr name="BLANK">
      <a:srgbClr val="FFFFFF"/>
    </a:custClr>
    <a:custClr name="BLANK">
      <a:srgbClr val="FFFFFF"/>
    </a:custClr>
    <a:custClr name="BLANK">
      <a:srgbClr val="FFFFFF"/>
    </a:custClr>
    <a:custClr name="Grey Tint 50%">
      <a:srgbClr val="AAACAC"/>
    </a:custClr>
    <a:custClr name="Blue Tint 50%">
      <a:srgbClr val="80C9D6"/>
    </a:custClr>
    <a:custClr name="BLANK">
      <a:srgbClr val="FFFFFF"/>
    </a:custClr>
    <a:custClr name="BLANK">
      <a:srgbClr val="FFFFFF"/>
    </a:custClr>
    <a:custClr name="Green Tint 50%">
      <a:srgbClr val="80BEAC"/>
    </a:custClr>
    <a:custClr name="Yellow Tint 50%">
      <a:srgbClr val="F8DA9A"/>
    </a:custClr>
    <a:custClr name="Dark Red Tint 50%">
      <a:srgbClr val="C78880"/>
    </a:custClr>
    <a:custClr name="BLANK">
      <a:srgbClr val="FFFFFF"/>
    </a:custClr>
    <a:custClr name="BLANK">
      <a:srgbClr val="FFFFFF"/>
    </a:custClr>
    <a:custClr name="BLANK">
      <a:srgbClr val="FFFFFF"/>
    </a:custClr>
    <a:custClr name="Grey Tint 25%">
      <a:srgbClr val="D4D5D6"/>
    </a:custClr>
    <a:custClr name="Blue Tint 25%">
      <a:srgbClr val="BFE4EB"/>
    </a:custClr>
    <a:custClr name="BLANK">
      <a:srgbClr val="FFFFFF"/>
    </a:custClr>
    <a:custClr name="BLANK">
      <a:srgbClr val="FFFFFF"/>
    </a:custClr>
    <a:custClr name="Green Tint 25%">
      <a:srgbClr val="BFDED5"/>
    </a:custClr>
    <a:custClr name="Yellow Tint 25%">
      <a:srgbClr val="FCECCC"/>
    </a:custClr>
    <a:custClr name="Dark Red Tint 25%">
      <a:srgbClr val="E3C3BF"/>
    </a:custClr>
    <a:custClr name="BLANK">
      <a:srgbClr val="FFFFFF"/>
    </a:custClr>
    <a:custClr name="BLANK">
      <a:srgbClr val="FFFFFF"/>
    </a:custClr>
    <a:custClr name="BLANK">
      <a:srgbClr val="FFFFFF"/>
    </a:custClr>
    <a:custClr name="Grey Tint 12%">
      <a:srgbClr val="EAEBEB"/>
    </a:custClr>
    <a:custClr name="Blue Tint 12%">
      <a:srgbClr val="E0F2F5"/>
    </a:custClr>
    <a:custClr name="BLANK">
      <a:srgbClr val="FFFFFF"/>
    </a:custClr>
    <a:custClr name="BLANK">
      <a:srgbClr val="FFFFFF"/>
    </a:custClr>
    <a:custClr name="Green Tint 12%">
      <a:srgbClr val="E0EFEB"/>
    </a:custClr>
    <a:custClr name="Yellow Tint 12%">
      <a:srgbClr val="FDF6E7"/>
    </a:custClr>
    <a:custClr name="Dark Red Tint 12%">
      <a:srgbClr val="F1E2E0"/>
    </a:custClr>
  </a:custClrLst>
  <a:extLst>
    <a:ext uri="{05A4C25C-085E-4340-85A3-A5531E510DB2}">
      <thm15:themeFamily xmlns:thm15="http://schemas.microsoft.com/office/thememl/2012/main" name="CUS100046_C&amp;W PPT onscreen 4x3 template v03" id="{B37112B7-212E-4CC4-B978-C88DA367F13E}" vid="{2FFB1603-70E3-4878-A798-F033FC46869B}"/>
    </a:ext>
  </a:extLst>
</a:theme>
</file>

<file path=ppt/theme/theme2.xml><?xml version="1.0" encoding="utf-8"?>
<a:theme xmlns:a="http://schemas.openxmlformats.org/drawingml/2006/main" name="CUS100046_Old colours">
  <a:themeElements>
    <a:clrScheme name="C&amp;W_Current">
      <a:dk1>
        <a:srgbClr val="696B6B"/>
      </a:dk1>
      <a:lt1>
        <a:srgbClr val="FFFFFF"/>
      </a:lt1>
      <a:dk2>
        <a:srgbClr val="E4002B"/>
      </a:dk2>
      <a:lt2>
        <a:srgbClr val="9BD3D3"/>
      </a:lt2>
      <a:accent1>
        <a:srgbClr val="0093B2"/>
      </a:accent1>
      <a:accent2>
        <a:srgbClr val="696B6B"/>
      </a:accent2>
      <a:accent3>
        <a:srgbClr val="A6192E"/>
      </a:accent3>
      <a:accent4>
        <a:srgbClr val="B5BD00"/>
      </a:accent4>
      <a:accent5>
        <a:srgbClr val="FF671F"/>
      </a:accent5>
      <a:accent6>
        <a:srgbClr val="003865"/>
      </a:accent6>
      <a:hlink>
        <a:srgbClr val="696B6B"/>
      </a:hlink>
      <a:folHlink>
        <a:srgbClr val="0093B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600"/>
          </a:spcAft>
          <a:defRPr sz="1200" dirty="0" err="1" smtClean="0"/>
        </a:defPPr>
      </a:lstStyle>
    </a:txDef>
  </a:objectDefaults>
  <a:extraClrSchemeLst/>
  <a:custClrLst>
    <a:custClr>
      <a:srgbClr val="FFFFFF"/>
    </a:custClr>
    <a:custClr>
      <a:srgbClr val="969797"/>
    </a:custClr>
    <a:custClr>
      <a:srgbClr val="B9E0E7"/>
    </a:custClr>
    <a:custClr>
      <a:srgbClr val="E4002B"/>
    </a:custClr>
    <a:custClr>
      <a:srgbClr val="56AAC6"/>
    </a:custClr>
    <a:custClr>
      <a:srgbClr val="7E7B7D"/>
    </a:custClr>
    <a:custClr>
      <a:srgbClr val="C15E6D"/>
    </a:custClr>
    <a:custClr>
      <a:srgbClr val="C9CE71"/>
    </a:custClr>
    <a:custClr>
      <a:srgbClr val="FF9863"/>
    </a:custClr>
    <a:custClr>
      <a:srgbClr val="526180"/>
    </a:custClr>
    <a:custClr>
      <a:srgbClr val="FFFFFF"/>
    </a:custClr>
    <a:custClr>
      <a:srgbClr val="C3C4C4"/>
    </a:custClr>
    <a:custClr>
      <a:srgbClr val="D9ECEB"/>
    </a:custClr>
    <a:custClr>
      <a:srgbClr val="FFFFFF"/>
    </a:custClr>
    <a:custClr>
      <a:srgbClr val="9EC8DB"/>
    </a:custClr>
    <a:custClr>
      <a:srgbClr val="ABA9AA"/>
    </a:custClr>
    <a:custClr>
      <a:srgbClr val="DBA3AB"/>
    </a:custClr>
    <a:custClr>
      <a:srgbClr val="DEE1AA"/>
    </a:custClr>
    <a:custClr>
      <a:srgbClr val="FFC5A3"/>
    </a:custClr>
    <a:custClr>
      <a:srgbClr val="99AFC1"/>
    </a:custClr>
    <a:custClr>
      <a:srgbClr val="FFFFFF"/>
    </a:custClr>
    <a:custClr>
      <a:srgbClr val="EAEAEA"/>
    </a:custClr>
    <a:custClr>
      <a:srgbClr val="EBF6F8"/>
    </a:custClr>
    <a:custClr>
      <a:srgbClr val="FFFFFF"/>
    </a:custClr>
    <a:custClr>
      <a:srgbClr val="CCE9F0"/>
    </a:custClr>
    <a:custClr>
      <a:srgbClr val="D0CECF"/>
    </a:custClr>
    <a:custClr>
      <a:srgbClr val="EDD1D5"/>
    </a:custClr>
    <a:custClr>
      <a:srgbClr val="EEF0D3"/>
    </a:custClr>
    <a:custClr>
      <a:srgbClr val="FFE2D0"/>
    </a:custClr>
    <a:custClr>
      <a:srgbClr val="CCD7E0"/>
    </a:custClr>
  </a:custClrLst>
  <a:extLst>
    <a:ext uri="{05A4C25C-085E-4340-85A3-A5531E510DB2}">
      <thm15:themeFamily xmlns:thm15="http://schemas.microsoft.com/office/thememl/2012/main" name="CUS100046_C&amp;W PPT A4 landscape template v01.potx" id="{D0CB58C4-BFC3-411D-80CA-623AFBC41039}" vid="{8F0D90CF-868E-4C7D-AF3A-51BE230F2644}"/>
    </a:ext>
  </a:extLst>
</a:theme>
</file>

<file path=ppt/theme/theme3.xml><?xml version="1.0" encoding="utf-8"?>
<a:theme xmlns:a="http://schemas.openxmlformats.org/drawingml/2006/main" name="Office Theme">
  <a:themeElements>
    <a:clrScheme name="C&amp;W_Current">
      <a:dk1>
        <a:srgbClr val="696B6B"/>
      </a:dk1>
      <a:lt1>
        <a:srgbClr val="FFFFFF"/>
      </a:lt1>
      <a:dk2>
        <a:srgbClr val="E4002B"/>
      </a:dk2>
      <a:lt2>
        <a:srgbClr val="9BD3D3"/>
      </a:lt2>
      <a:accent1>
        <a:srgbClr val="0093B2"/>
      </a:accent1>
      <a:accent2>
        <a:srgbClr val="696B6B"/>
      </a:accent2>
      <a:accent3>
        <a:srgbClr val="A6192E"/>
      </a:accent3>
      <a:accent4>
        <a:srgbClr val="B5BD00"/>
      </a:accent4>
      <a:accent5>
        <a:srgbClr val="FF671F"/>
      </a:accent5>
      <a:accent6>
        <a:srgbClr val="003865"/>
      </a:accent6>
      <a:hlink>
        <a:srgbClr val="696B6B"/>
      </a:hlink>
      <a:folHlink>
        <a:srgbClr val="0093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FFFFFF"/>
    </a:custClr>
    <a:custClr>
      <a:srgbClr val="969797"/>
    </a:custClr>
    <a:custClr>
      <a:srgbClr val="B9E0E7"/>
    </a:custClr>
    <a:custClr>
      <a:srgbClr val="E4002B"/>
    </a:custClr>
    <a:custClr>
      <a:srgbClr val="56AAC6"/>
    </a:custClr>
    <a:custClr>
      <a:srgbClr val="7E7B7D"/>
    </a:custClr>
    <a:custClr>
      <a:srgbClr val="C15E6D"/>
    </a:custClr>
    <a:custClr>
      <a:srgbClr val="C9CE71"/>
    </a:custClr>
    <a:custClr>
      <a:srgbClr val="FF9863"/>
    </a:custClr>
    <a:custClr>
      <a:srgbClr val="526180"/>
    </a:custClr>
    <a:custClr>
      <a:srgbClr val="FFFFFF"/>
    </a:custClr>
    <a:custClr>
      <a:srgbClr val="C3C4C4"/>
    </a:custClr>
    <a:custClr>
      <a:srgbClr val="D9ECEB"/>
    </a:custClr>
    <a:custClr>
      <a:srgbClr val="FFFFFF"/>
    </a:custClr>
    <a:custClr>
      <a:srgbClr val="9EC8DB"/>
    </a:custClr>
    <a:custClr>
      <a:srgbClr val="ABA9AA"/>
    </a:custClr>
    <a:custClr>
      <a:srgbClr val="DBA3AB"/>
    </a:custClr>
    <a:custClr>
      <a:srgbClr val="DEE1AA"/>
    </a:custClr>
    <a:custClr>
      <a:srgbClr val="FFC5A3"/>
    </a:custClr>
    <a:custClr>
      <a:srgbClr val="99AFC1"/>
    </a:custClr>
    <a:custClr>
      <a:srgbClr val="FFFFFF"/>
    </a:custClr>
    <a:custClr>
      <a:srgbClr val="EAEAEA"/>
    </a:custClr>
    <a:custClr>
      <a:srgbClr val="EBF6F8"/>
    </a:custClr>
    <a:custClr>
      <a:srgbClr val="FFFFFF"/>
    </a:custClr>
    <a:custClr>
      <a:srgbClr val="CCE9F0"/>
    </a:custClr>
    <a:custClr>
      <a:srgbClr val="D0CECF"/>
    </a:custClr>
    <a:custClr>
      <a:srgbClr val="EDD1D5"/>
    </a:custClr>
    <a:custClr>
      <a:srgbClr val="EEF0D3"/>
    </a:custClr>
    <a:custClr>
      <a:srgbClr val="FFE2D0"/>
    </a:custClr>
    <a:custClr>
      <a:srgbClr val="CCD7E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51bc9f-3ca2-4786-94b0-d68ddb7bde26">
      <Terms xmlns="http://schemas.microsoft.com/office/infopath/2007/PartnerControls"/>
    </lcf76f155ced4ddcb4097134ff3c332f>
    <TaxCatchAll xmlns="ed6d00fd-d6c7-4092-bd47-2e64effdcdf6" xsi:nil="true"/>
    <SharedWithUsers xmlns="ed6d00fd-d6c7-4092-bd47-2e64effdcdf6">
      <UserInfo>
        <DisplayName>Senem Goctu/CAN</DisplayName>
        <AccountId>129</AccountId>
        <AccountType/>
      </UserInfo>
      <UserInfo>
        <DisplayName>Nikki Andrea Allego/PHL</DisplayName>
        <AccountId>878</AccountId>
        <AccountType/>
      </UserInfo>
    </SharedWithUsers>
    <MediaLengthInSeconds xmlns="be51bc9f-3ca2-4786-94b0-d68ddb7bde26" xsi:nil="true"/>
    <ItemCategory xmlns="be51bc9f-3ca2-4786-94b0-d68ddb7bde26">
      <Value>1233</Value>
    </ItemCategory>
    <Geos xmlns="be51bc9f-3ca2-4786-94b0-d68ddb7bde26">
      <Value>27</Value>
      <Value>2</Value>
      <Value>30</Value>
      <Value>26</Value>
      <Value>29</Value>
      <Value>32</Value>
      <Value>40</Value>
      <Value>41</Value>
      <Value>20</Value>
      <Value>44</Value>
      <Value>39</Value>
      <Value>4</Value>
      <Value>34</Value>
      <Value>7</Value>
      <Value>6</Value>
      <Value>13</Value>
      <Value>38</Value>
      <Value>5</Value>
      <Value>10</Value>
      <Value>16</Value>
      <Value>22</Value>
      <Value>17</Value>
      <Value>25</Value>
      <Value>1</Value>
      <Value>9</Value>
      <Value>31</Value>
      <Value>35</Value>
      <Value>37</Value>
      <Value>33</Value>
      <Value>36</Value>
      <Value>42</Value>
      <Value>8</Value>
      <Value>14</Value>
      <Value>12</Value>
      <Value>15</Value>
      <Value>19</Value>
      <Value>18</Value>
      <Value>28</Value>
      <Value>21</Value>
      <Value>45</Value>
      <Value>11</Value>
      <Value>3</Value>
    </Geos>
    <Markets xmlns="be51bc9f-3ca2-4786-94b0-d68ddb7bde26" xsi:nil="true"/>
    <ThumbnailURL xmlns="be51bc9f-3ca2-4786-94b0-d68ddb7bde26" xsi:nil="true"/>
    <ServiceLines xmlns="be51bc9f-3ca2-4786-94b0-d68ddb7bde26" xsi:nil="true"/>
    <Thumbnail xmlns="be51bc9f-3ca2-4786-94b0-d68ddb7bde26">
      <Url>https://cushwake1.sharepoint.com/PublishingImages/1734031306943_Thumbnail_flyer-A4.png</Url>
      <Description>1734031306943_Thumbnail_flyer-A4.png</Description>
    </Thumbnail>
    <Category xmlns="be51bc9f-3ca2-4786-94b0-d68ddb7bde26" xsi:nil="true"/>
    <_dlc_DocId xmlns="ed6d00fd-d6c7-4092-bd47-2e64effdcdf6">UK3TEARSV6AR-681702868-4276</_dlc_DocId>
    <_dlc_DocIdUrl xmlns="ed6d00fd-d6c7-4092-bd47-2e64effdcdf6">
      <Url>https://cushwake1.sharepoint.com/_layouts/15/DocIdRedir.aspx?ID=UK3TEARSV6AR-681702868-4276</Url>
      <Description>UK3TEARSV6AR-681702868-4276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363714B97DBC43BEF215AF73465CFF" ma:contentTypeVersion="41" ma:contentTypeDescription="Create a new document." ma:contentTypeScope="" ma:versionID="38b6cd88c6b51c09a69aaf490ed1c618">
  <xsd:schema xmlns:xsd="http://www.w3.org/2001/XMLSchema" xmlns:xs="http://www.w3.org/2001/XMLSchema" xmlns:p="http://schemas.microsoft.com/office/2006/metadata/properties" xmlns:ns2="be51bc9f-3ca2-4786-94b0-d68ddb7bde26" xmlns:ns3="ed6d00fd-d6c7-4092-bd47-2e64effdcdf6" xmlns:ns4="be51bc9f-3ca2-4786-94b0-d68ddb7bde26" targetNamespace="http://schemas.microsoft.com/office/2006/metadata/properties" ma:root="true" ma:fieldsID="ab466cb1b83b4f0075ba69ca05163ccb" ns4:_="" ns3:_="">
    <xsd:import namespace="be51bc9f-3ca2-4786-94b0-d68ddb7bde26"/>
    <xsd:import namespace="ed6d00fd-d6c7-4092-bd47-2e64effdcdf6"/>
    <xsd:import namespace="be51bc9f-3ca2-4786-94b0-d68ddb7bde26"/>
    <xsd:element name="properties">
      <xsd:complexType>
        <xsd:sequence>
          <xsd:element name="documentManagement">
            <xsd:complexType>
              <xsd:all>
                <xsd:element ref="ns2:ItemCategory" minOccurs="0"/>
                <xsd:element ref="ns2:ThumbnailURL" minOccurs="0"/>
                <xsd:element ref="ns2:Geos" minOccurs="0"/>
                <xsd:element ref="ns2:Category" minOccurs="0"/>
                <xsd:element ref="ns3:_dlc_DocId" minOccurs="0"/>
                <xsd:element ref="ns3:_dlc_DocIdUrl" minOccurs="0"/>
                <xsd:element ref="ns3:_dlc_DocIdPersistId" minOccurs="0"/>
                <xsd:element ref="ns2:MediaServiceMetadata" minOccurs="0"/>
                <xsd:element ref="ns2:MediaServiceFastMetadata" minOccurs="0"/>
                <xsd:element ref="ns2:MediaServiceDateTaken" minOccurs="0"/>
                <xsd:element ref="ns2:ServiceLines" minOccurs="0"/>
                <xsd:element ref="ns2:Thumbnail" minOccurs="0"/>
                <xsd:element ref="ns2:MediaServiceEventHashCode" minOccurs="0"/>
                <xsd:element ref="ns2:MediaServiceGenerationTime" minOccurs="0"/>
                <xsd:element ref="ns3:SharedWithUsers" minOccurs="0"/>
                <xsd:element ref="ns3:SharedWithDetails" minOccurs="0"/>
                <xsd:element ref="ns2:MediaServiceAutoTags" minOccurs="0"/>
                <xsd:element ref="ns2:MediaServiceOCR" minOccurs="0"/>
                <xsd:element ref="ns4:Market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51bc9f-3ca2-4786-94b0-d68ddb7bde26" elementFormDefault="qualified">
    <xsd:import namespace="http://schemas.microsoft.com/office/2006/documentManagement/types"/>
    <xsd:import namespace="http://schemas.microsoft.com/office/infopath/2007/PartnerControls"/>
    <xsd:element name="ItemCategory" ma:index="2" nillable="true" ma:displayName="ItemCategory" ma:list="{1e36063c-931b-4de9-ac6e-73f3e5f75845}" ma:internalName="ItemCategory" ma:readOnly="false" ma:showField="Title">
      <xsd:complexType>
        <xsd:complexContent>
          <xsd:extension base="dms:MultiChoiceLookup">
            <xsd:sequence>
              <xsd:element name="Value" type="dms:Lookup" maxOccurs="unbounded" minOccurs="0" nillable="true"/>
            </xsd:sequence>
          </xsd:extension>
        </xsd:complexContent>
      </xsd:complexType>
    </xsd:element>
    <xsd:element name="ThumbnailURL" ma:index="3" nillable="true" ma:displayName="ThumbnailURL" ma:internalName="ThumbnailURL" ma:readOnly="false">
      <xsd:simpleType>
        <xsd:restriction base="dms:Text">
          <xsd:maxLength value="255"/>
        </xsd:restriction>
      </xsd:simpleType>
    </xsd:element>
    <xsd:element name="Geos" ma:index="4" nillable="true" ma:displayName="Geos" ma:list="{af252976-06ec-41da-a65e-cd38b679cac9}" ma:internalName="Geo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Category" ma:index="5" nillable="true" ma:displayName="Category" ma:internalName="Category">
      <xsd:simpleType>
        <xsd:restriction base="dms:Text">
          <xsd:maxLength value="255"/>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ServiceLines" ma:index="18" nillable="true" ma:displayName="ServiceLines" ma:list="{213b4b4a-0a0d-43f4-af86-12879c3546ba}" ma:internalName="ServiceLines" ma:showField="Title">
      <xsd:complexType>
        <xsd:complexContent>
          <xsd:extension base="dms:MultiChoiceLookup">
            <xsd:sequence>
              <xsd:element name="Value" type="dms:Lookup" maxOccurs="unbounded" minOccurs="0" nillable="true"/>
            </xsd:sequence>
          </xsd:extension>
        </xsd:complexContent>
      </xsd:complexType>
    </xsd:element>
    <xsd:element name="Thumbnail" ma:index="19" nillable="true" ma:displayName="Thumbnail" ma:format="Hyperlink"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Tags" ma:index="24" nillable="true" ma:displayName="Tags" ma:internalName="MediaServiceAutoTag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LengthInSeconds" ma:index="29" nillable="true" ma:displayName="MediaLengthInSeconds" ma:hidden="true"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5a8603ae-3637-436a-adfc-4f3f468c95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6d00fd-d6c7-4092-bd47-2e64effdcdf6"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9b52ba9f-35a5-47f1-9189-5541f20186f4}" ma:internalName="TaxCatchAll" ma:showField="CatchAllData" ma:web="ed6d00fd-d6c7-4092-bd47-2e64effdcdf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e51bc9f-3ca2-4786-94b0-d68ddb7bde26" elementFormDefault="qualified">
    <xsd:import namespace="http://schemas.microsoft.com/office/2006/documentManagement/types"/>
    <xsd:import namespace="http://schemas.microsoft.com/office/infopath/2007/PartnerControls"/>
    <xsd:element name="Markets" ma:index="26" nillable="true" ma:displayName="Markets" ma:list="796dedf2-dbd2-4930-9efe-59874b2d703a" ma:internalName="Markets" ma:showField="Titl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061FE460-236F-44FC-8996-B73966887A06}">
  <ds:schemaRefs>
    <ds:schemaRef ds:uri="http://schemas.microsoft.com/sharepoint/events"/>
  </ds:schemaRefs>
</ds:datastoreItem>
</file>

<file path=customXml/itemProps2.xml><?xml version="1.0" encoding="utf-8"?>
<ds:datastoreItem xmlns:ds="http://schemas.openxmlformats.org/officeDocument/2006/customXml" ds:itemID="{EB1110DA-7939-40A7-A26D-2AA3345891E2}">
  <ds:schemaRefs>
    <ds:schemaRef ds:uri="http://purl.org/dc/dcmitype/"/>
    <ds:schemaRef ds:uri="http://schemas.microsoft.com/office/infopath/2007/PartnerControls"/>
    <ds:schemaRef ds:uri="be51bc9f-3ca2-4786-94b0-d68ddb7bde26"/>
    <ds:schemaRef ds:uri="http://schemas.microsoft.com/office/2006/documentManagement/types"/>
    <ds:schemaRef ds:uri="http://schemas.microsoft.com/office/2006/metadata/properties"/>
    <ds:schemaRef ds:uri="http://www.w3.org/XML/1998/namespace"/>
    <ds:schemaRef ds:uri="http://purl.org/dc/elements/1.1/"/>
    <ds:schemaRef ds:uri="http://purl.org/dc/terms/"/>
    <ds:schemaRef ds:uri="http://schemas.openxmlformats.org/package/2006/metadata/core-properties"/>
    <ds:schemaRef ds:uri="ed6d00fd-d6c7-4092-bd47-2e64effdcdf6"/>
  </ds:schemaRefs>
</ds:datastoreItem>
</file>

<file path=customXml/itemProps3.xml><?xml version="1.0" encoding="utf-8"?>
<ds:datastoreItem xmlns:ds="http://schemas.openxmlformats.org/officeDocument/2006/customXml" ds:itemID="{CA7E9281-9648-4F61-8315-CA18AA840177}">
  <ds:schemaRefs>
    <ds:schemaRef ds:uri="be51bc9f-3ca2-4786-94b0-d68ddb7bde26"/>
    <ds:schemaRef ds:uri="ed6d00fd-d6c7-4092-bd47-2e64effdcd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C223D567-59D0-4576-A5C2-26B6B11B90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CW 2024 Theme-SG</Template>
  <TotalTime>6043</TotalTime>
  <Words>368</Words>
  <Application>Microsoft Office PowerPoint</Application>
  <PresentationFormat>Custom</PresentationFormat>
  <Paragraphs>35</Paragraphs>
  <Slides>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10" baseType="lpstr">
      <vt:lpstr>Gotham Medium</vt:lpstr>
      <vt:lpstr>Gotham Book</vt:lpstr>
      <vt:lpstr>Gotham Bold</vt:lpstr>
      <vt:lpstr>Arial</vt:lpstr>
      <vt:lpstr>Gotham Black</vt:lpstr>
      <vt:lpstr>Main</vt:lpstr>
      <vt:lpstr>think-cell Slide</vt:lpstr>
      <vt:lpstr>54 Capel St, North City, Dublin 1</vt:lpstr>
      <vt:lpstr>PowerPoint Presentation</vt:lpstr>
      <vt:lpstr>PowerPoint Presentation</vt:lpstr>
    </vt:vector>
  </TitlesOfParts>
  <Company>Aotea Graphics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Flyer Templates - A4 - PPT (Gotham)</dc:title>
  <dc:creator>Nikki Allego/PHL</dc:creator>
  <cp:lastModifiedBy>Millie Webb/IRL</cp:lastModifiedBy>
  <cp:revision>488</cp:revision>
  <dcterms:created xsi:type="dcterms:W3CDTF">2019-04-17T00:25:41Z</dcterms:created>
  <dcterms:modified xsi:type="dcterms:W3CDTF">2026-02-20T15:37:04Z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0x010100BE363714B97DBC43BEF215AF73465CFF</vt:lpwstr>
  </property>
  <property fmtid="{D5CDD505-2E9C-101B-9397-08002B2CF9AE}" pid="4" name="_dlc_DocIdItemGuid">
    <vt:lpwstr>c90a993e-3cf7-4437-8b74-52c25d8f573b</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